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7"/>
  </p:notesMasterIdLst>
  <p:sldIdLst>
    <p:sldId id="256" r:id="rId3"/>
    <p:sldId id="360" r:id="rId4"/>
    <p:sldId id="452" r:id="rId5"/>
    <p:sldId id="362" r:id="rId6"/>
    <p:sldId id="453" r:id="rId7"/>
    <p:sldId id="489" r:id="rId8"/>
    <p:sldId id="444" r:id="rId9"/>
    <p:sldId id="445" r:id="rId10"/>
    <p:sldId id="481" r:id="rId11"/>
    <p:sldId id="482" r:id="rId12"/>
    <p:sldId id="483" r:id="rId13"/>
    <p:sldId id="484" r:id="rId14"/>
    <p:sldId id="485" r:id="rId15"/>
    <p:sldId id="486" r:id="rId16"/>
    <p:sldId id="487" r:id="rId17"/>
    <p:sldId id="488" r:id="rId18"/>
    <p:sldId id="471" r:id="rId19"/>
    <p:sldId id="480" r:id="rId20"/>
    <p:sldId id="441" r:id="rId21"/>
    <p:sldId id="490" r:id="rId22"/>
    <p:sldId id="491" r:id="rId23"/>
    <p:sldId id="492" r:id="rId24"/>
    <p:sldId id="493" r:id="rId25"/>
    <p:sldId id="494" r:id="rId26"/>
    <p:sldId id="495" r:id="rId27"/>
    <p:sldId id="498" r:id="rId28"/>
    <p:sldId id="500" r:id="rId29"/>
    <p:sldId id="499" r:id="rId30"/>
    <p:sldId id="502" r:id="rId31"/>
    <p:sldId id="501" r:id="rId32"/>
    <p:sldId id="503" r:id="rId33"/>
    <p:sldId id="442" r:id="rId34"/>
    <p:sldId id="504" r:id="rId35"/>
    <p:sldId id="505" r:id="rId36"/>
    <p:sldId id="506" r:id="rId37"/>
    <p:sldId id="507" r:id="rId38"/>
    <p:sldId id="496" r:id="rId39"/>
    <p:sldId id="508" r:id="rId40"/>
    <p:sldId id="509" r:id="rId41"/>
    <p:sldId id="510" r:id="rId42"/>
    <p:sldId id="511" r:id="rId43"/>
    <p:sldId id="512" r:id="rId44"/>
    <p:sldId id="513" r:id="rId45"/>
    <p:sldId id="514" r:id="rId46"/>
    <p:sldId id="515" r:id="rId47"/>
    <p:sldId id="516" r:id="rId48"/>
    <p:sldId id="517" r:id="rId49"/>
    <p:sldId id="518" r:id="rId50"/>
    <p:sldId id="519" r:id="rId51"/>
    <p:sldId id="520" r:id="rId52"/>
    <p:sldId id="521" r:id="rId53"/>
    <p:sldId id="522" r:id="rId54"/>
    <p:sldId id="523" r:id="rId55"/>
    <p:sldId id="524" r:id="rId56"/>
  </p:sldIdLst>
  <p:sldSz cx="12192000" cy="6858000"/>
  <p:notesSz cx="7103745" cy="10234295"/>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幸全" initials="幸全" lastIdx="1" clrIdx="0"/>
  <p:cmAuthor id="2" name="作者"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E48684"/>
    <a:srgbClr val="E48583"/>
    <a:srgbClr val="EC6A41"/>
    <a:srgbClr val="6DA8CD"/>
    <a:srgbClr val="DE7F7E"/>
    <a:srgbClr val="EFEFE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018" autoAdjust="0"/>
    <p:restoredTop sz="94660"/>
  </p:normalViewPr>
  <p:slideViewPr>
    <p:cSldViewPr snapToGrid="0" showGuides="1">
      <p:cViewPr varScale="1">
        <p:scale>
          <a:sx n="94" d="100"/>
          <a:sy n="94" d="100"/>
        </p:scale>
        <p:origin x="86" y="197"/>
      </p:cViewPr>
      <p:guideLst>
        <p:guide orient="horz" pos="2112"/>
        <p:guide pos="388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1" Type="http://schemas.openxmlformats.org/officeDocument/2006/relationships/commentAuthors" Target="commentAuthors.xml"/><Relationship Id="rId60" Type="http://schemas.openxmlformats.org/officeDocument/2006/relationships/tableStyles" Target="tableStyles.xml"/><Relationship Id="rId6" Type="http://schemas.openxmlformats.org/officeDocument/2006/relationships/slide" Target="slides/slide4.xml"/><Relationship Id="rId59" Type="http://schemas.openxmlformats.org/officeDocument/2006/relationships/viewProps" Target="viewProps.xml"/><Relationship Id="rId58" Type="http://schemas.openxmlformats.org/officeDocument/2006/relationships/presProps" Target="presProps.xml"/><Relationship Id="rId57" Type="http://schemas.openxmlformats.org/officeDocument/2006/relationships/notesMaster" Target="notesMasters/notesMaster1.xml"/><Relationship Id="rId56" Type="http://schemas.openxmlformats.org/officeDocument/2006/relationships/slide" Target="slides/slide54.xml"/><Relationship Id="rId55" Type="http://schemas.openxmlformats.org/officeDocument/2006/relationships/slide" Target="slides/slide53.xml"/><Relationship Id="rId54" Type="http://schemas.openxmlformats.org/officeDocument/2006/relationships/slide" Target="slides/slide52.xml"/><Relationship Id="rId53" Type="http://schemas.openxmlformats.org/officeDocument/2006/relationships/slide" Target="slides/slide51.xml"/><Relationship Id="rId52" Type="http://schemas.openxmlformats.org/officeDocument/2006/relationships/slide" Target="slides/slide50.xml"/><Relationship Id="rId51" Type="http://schemas.openxmlformats.org/officeDocument/2006/relationships/slide" Target="slides/slide49.xml"/><Relationship Id="rId50" Type="http://schemas.openxmlformats.org/officeDocument/2006/relationships/slide" Target="slides/slide48.xml"/><Relationship Id="rId5" Type="http://schemas.openxmlformats.org/officeDocument/2006/relationships/slide" Target="slides/slide3.xml"/><Relationship Id="rId49" Type="http://schemas.openxmlformats.org/officeDocument/2006/relationships/slide" Target="slides/slide47.xml"/><Relationship Id="rId48" Type="http://schemas.openxmlformats.org/officeDocument/2006/relationships/slide" Target="slides/slide46.xml"/><Relationship Id="rId47" Type="http://schemas.openxmlformats.org/officeDocument/2006/relationships/slide" Target="slides/slide45.xml"/><Relationship Id="rId46" Type="http://schemas.openxmlformats.org/officeDocument/2006/relationships/slide" Target="slides/slide44.xml"/><Relationship Id="rId45" Type="http://schemas.openxmlformats.org/officeDocument/2006/relationships/slide" Target="slides/slide43.xml"/><Relationship Id="rId44" Type="http://schemas.openxmlformats.org/officeDocument/2006/relationships/slide" Target="slides/slide42.xml"/><Relationship Id="rId43" Type="http://schemas.openxmlformats.org/officeDocument/2006/relationships/slide" Target="slides/slide41.xml"/><Relationship Id="rId42" Type="http://schemas.openxmlformats.org/officeDocument/2006/relationships/slide" Target="slides/slide40.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163" cy="512763"/>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4313" y="0"/>
            <a:ext cx="3078162" cy="512763"/>
          </a:xfrm>
          <a:prstGeom prst="rect">
            <a:avLst/>
          </a:prstGeom>
        </p:spPr>
        <p:txBody>
          <a:bodyPr vert="horz" lIns="91440" tIns="45720" rIns="91440" bIns="45720" rtlCol="0"/>
          <a:lstStyle>
            <a:lvl1pPr algn="r">
              <a:defRPr sz="1200"/>
            </a:lvl1pPr>
          </a:lstStyle>
          <a:p>
            <a:fld id="{6F94AA58-72FF-427F-B51D-D5ADB9A967C4}"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482600" y="1279525"/>
            <a:ext cx="6140450" cy="34544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1200" y="4926013"/>
            <a:ext cx="5683250" cy="4029075"/>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9721850"/>
            <a:ext cx="3078163" cy="512763"/>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4313" y="9721850"/>
            <a:ext cx="3078162" cy="512763"/>
          </a:xfrm>
          <a:prstGeom prst="rect">
            <a:avLst/>
          </a:prstGeom>
        </p:spPr>
        <p:txBody>
          <a:bodyPr vert="horz" lIns="91440" tIns="45720" rIns="91440" bIns="45720" rtlCol="0" anchor="b"/>
          <a:lstStyle>
            <a:lvl1pPr algn="r">
              <a:defRPr sz="1200"/>
            </a:lvl1pPr>
          </a:lstStyle>
          <a:p>
            <a:fld id="{718A9100-AF2E-4982-89FC-58E029D7E5EC}"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38200" y="365125"/>
            <a:ext cx="10515600" cy="58118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3" name="日期占位符 2"/>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1186774" y="1778438"/>
            <a:ext cx="4873574"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1186774" y="2665379"/>
            <a:ext cx="4873574"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256938" y="1778438"/>
            <a:ext cx="4897576"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256938" y="2665379"/>
            <a:ext cx="4897576"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4165349" cy="3811588"/>
          </a:xfr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1" Type="http://schemas.openxmlformats.org/officeDocument/2006/relationships/theme" Target="../theme/theme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F288E0-7875-42C4-84C8-98DBBD3BF4D2}"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9BB5D0-35E4-459D-AEF3-FE4D7C45CC19}"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7.png"/><Relationship Id="rId1" Type="http://schemas.openxmlformats.org/officeDocument/2006/relationships/image" Target="../media/image4.png"/></Relationships>
</file>

<file path=ppt/slides/_rels/slide1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image" Target="../media/image4.png"/></Relationships>
</file>

<file path=ppt/slides/_rels/slide1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image" Target="../media/image4.png"/></Relationships>
</file>

<file path=ppt/slides/_rels/slide14.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24.png"/><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image" Target="../media/image4.png"/></Relationships>
</file>

<file path=ppt/slides/_rels/slide1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image" Target="../media/image4.png"/></Relationships>
</file>

<file path=ppt/slides/_rels/slide1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image" Target="../media/image4.png"/></Relationships>
</file>

<file path=ppt/slides/_rels/slide17.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image" Target="../media/image30.png"/><Relationship Id="rId4" Type="http://schemas.openxmlformats.org/officeDocument/2006/relationships/image" Target="../media/image29.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tags" Target="../tags/tag3.xml"/></Relationships>
</file>

<file path=ppt/slides/_rels/slide18.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image" Target="../media/image32.png"/><Relationship Id="rId4" Type="http://schemas.openxmlformats.org/officeDocument/2006/relationships/image" Target="../media/image31.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tags" Target="../tags/tag4.xm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png"/></Relationships>
</file>

<file path=ppt/slides/_rels/slide2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3.png"/><Relationship Id="rId2" Type="http://schemas.openxmlformats.org/officeDocument/2006/relationships/image" Target="../media/image4.png"/><Relationship Id="rId1" Type="http://schemas.openxmlformats.org/officeDocument/2006/relationships/image" Target="../media/image3.png"/></Relationships>
</file>

<file path=ppt/slides/_rels/slide21.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image" Target="../media/image38.png"/><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 Id="rId3" Type="http://schemas.openxmlformats.org/officeDocument/2006/relationships/image" Target="../media/image34.png"/><Relationship Id="rId2" Type="http://schemas.openxmlformats.org/officeDocument/2006/relationships/image" Target="../media/image4.png"/><Relationship Id="rId1" Type="http://schemas.openxmlformats.org/officeDocument/2006/relationships/image" Target="../media/image3.png"/></Relationships>
</file>

<file path=ppt/slides/_rels/slide22.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 Id="rId3" Type="http://schemas.openxmlformats.org/officeDocument/2006/relationships/image" Target="../media/image39.png"/><Relationship Id="rId2" Type="http://schemas.openxmlformats.org/officeDocument/2006/relationships/image" Target="../media/image4.png"/><Relationship Id="rId1" Type="http://schemas.openxmlformats.org/officeDocument/2006/relationships/image" Target="../media/image3.png"/></Relationships>
</file>

<file path=ppt/slides/_rels/slide23.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43.png"/><Relationship Id="rId3" Type="http://schemas.openxmlformats.org/officeDocument/2006/relationships/image" Target="../media/image42.png"/><Relationship Id="rId2" Type="http://schemas.openxmlformats.org/officeDocument/2006/relationships/image" Target="../media/image4.png"/><Relationship Id="rId1" Type="http://schemas.openxmlformats.org/officeDocument/2006/relationships/image" Target="../media/image3.png"/></Relationships>
</file>

<file path=ppt/slides/_rels/slide24.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45.png"/><Relationship Id="rId3" Type="http://schemas.openxmlformats.org/officeDocument/2006/relationships/image" Target="../media/image44.png"/><Relationship Id="rId2" Type="http://schemas.openxmlformats.org/officeDocument/2006/relationships/image" Target="../media/image4.png"/><Relationship Id="rId1" Type="http://schemas.openxmlformats.org/officeDocument/2006/relationships/image" Target="../media/image3.png"/></Relationships>
</file>

<file path=ppt/slides/_rels/slide2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46.png"/><Relationship Id="rId2" Type="http://schemas.openxmlformats.org/officeDocument/2006/relationships/image" Target="../media/image4.png"/><Relationship Id="rId1" Type="http://schemas.openxmlformats.org/officeDocument/2006/relationships/image" Target="../media/image3.png"/></Relationships>
</file>

<file path=ppt/slides/_rels/slide26.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48.png"/><Relationship Id="rId3" Type="http://schemas.openxmlformats.org/officeDocument/2006/relationships/image" Target="../media/image47.png"/><Relationship Id="rId2" Type="http://schemas.openxmlformats.org/officeDocument/2006/relationships/image" Target="../media/image4.png"/><Relationship Id="rId1" Type="http://schemas.openxmlformats.org/officeDocument/2006/relationships/image" Target="../media/image3.png"/></Relationships>
</file>

<file path=ppt/slides/_rels/slide2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50.png"/><Relationship Id="rId2" Type="http://schemas.openxmlformats.org/officeDocument/2006/relationships/image" Target="../media/image4.png"/><Relationship Id="rId1" Type="http://schemas.openxmlformats.org/officeDocument/2006/relationships/image" Target="../media/image3.png"/></Relationships>
</file>

<file path=ppt/slides/_rels/slide28.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52.png"/><Relationship Id="rId3" Type="http://schemas.openxmlformats.org/officeDocument/2006/relationships/image" Target="../media/image51.png"/><Relationship Id="rId2" Type="http://schemas.openxmlformats.org/officeDocument/2006/relationships/image" Target="../media/image4.png"/><Relationship Id="rId1" Type="http://schemas.openxmlformats.org/officeDocument/2006/relationships/image" Target="../media/image3.png"/></Relationships>
</file>

<file path=ppt/slides/_rels/slide29.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 Id="rId3" Type="http://schemas.openxmlformats.org/officeDocument/2006/relationships/image" Target="../media/image53.png"/><Relationship Id="rId2" Type="http://schemas.openxmlformats.org/officeDocument/2006/relationships/image" Target="../media/image4.png"/><Relationship Id="rId1" Type="http://schemas.openxmlformats.org/officeDocument/2006/relationships/image" Target="../media/image3.png"/></Relationships>
</file>

<file path=ppt/slides/_rels/slide3.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3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57.png"/><Relationship Id="rId2" Type="http://schemas.openxmlformats.org/officeDocument/2006/relationships/image" Target="../media/image4.png"/><Relationship Id="rId1" Type="http://schemas.openxmlformats.org/officeDocument/2006/relationships/image" Target="../media/image3.png"/></Relationships>
</file>

<file path=ppt/slides/_rels/slide31.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59.png"/><Relationship Id="rId3" Type="http://schemas.openxmlformats.org/officeDocument/2006/relationships/image" Target="../media/image58.png"/><Relationship Id="rId2" Type="http://schemas.openxmlformats.org/officeDocument/2006/relationships/image" Target="../media/image4.png"/><Relationship Id="rId1" Type="http://schemas.openxmlformats.org/officeDocument/2006/relationships/image" Target="../media/image3.pn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png"/></Relationships>
</file>

<file path=ppt/slides/_rels/slide3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60.png"/><Relationship Id="rId2" Type="http://schemas.openxmlformats.org/officeDocument/2006/relationships/image" Target="../media/image4.png"/><Relationship Id="rId1" Type="http://schemas.openxmlformats.org/officeDocument/2006/relationships/image" Target="../media/image3.png"/></Relationships>
</file>

<file path=ppt/slides/_rels/slide34.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tags" Target="../tags/tag5.xml"/></Relationships>
</file>

<file path=ppt/slides/_rels/slide35.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61.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tags" Target="../tags/tag6.xml"/></Relationships>
</file>

<file path=ppt/slides/_rels/slide36.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tags" Target="../tags/tag7.xml"/></Relationships>
</file>

<file path=ppt/slides/_rels/slide37.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image" Target="../media/image63.png"/><Relationship Id="rId4" Type="http://schemas.openxmlformats.org/officeDocument/2006/relationships/image" Target="../media/image62.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tags" Target="../tags/tag8.xml"/></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png"/></Relationships>
</file>

<file path=ppt/slides/_rels/slide39.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tags" Target="../tags/tag9.xml"/></Relationships>
</file>

<file path=ppt/slides/_rels/slide4.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tags" Target="../tags/tag2.xml"/></Relationships>
</file>

<file path=ppt/slides/_rels/slide40.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64.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tags" Target="../tags/tag10.xml"/></Relationships>
</file>

<file path=ppt/slides/_rels/slide41.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tags" Target="../tags/tag12.xml"/><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tags" Target="../tags/tag11.xml"/></Relationships>
</file>

<file path=ppt/slides/_rels/slide42.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tags" Target="../tags/tag14.xml"/><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tags" Target="../tags/tag13.xml"/></Relationships>
</file>

<file path=ppt/slides/_rels/slide43.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tags" Target="../tags/tag16.xml"/><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tags" Target="../tags/tag15.xml"/></Relationships>
</file>

<file path=ppt/slides/_rels/slide44.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65.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tags" Target="../tags/tag17.xml"/></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png"/></Relationships>
</file>

<file path=ppt/slides/_rels/slide46.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66.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tags" Target="../tags/tag18.xml"/></Relationships>
</file>

<file path=ppt/slides/_rels/slide47.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68.png"/><Relationship Id="rId4" Type="http://schemas.openxmlformats.org/officeDocument/2006/relationships/image" Target="../media/image67.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tags" Target="../tags/tag19.xml"/></Relationships>
</file>

<file path=ppt/slides/_rels/slide48.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69.png"/><Relationship Id="rId2" Type="http://schemas.openxmlformats.org/officeDocument/2006/relationships/image" Target="../media/image4.png"/><Relationship Id="rId1" Type="http://schemas.openxmlformats.org/officeDocument/2006/relationships/image" Target="../media/image3.png"/></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4.png"/><Relationship Id="rId1" Type="http://schemas.openxmlformats.org/officeDocument/2006/relationships/image" Target="../media/image3.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png"/></Relationships>
</file>

<file path=ppt/slides/_rels/slide50.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image" Target="../media/image73.jpeg"/><Relationship Id="rId5" Type="http://schemas.openxmlformats.org/officeDocument/2006/relationships/image" Target="../media/image72.jpeg"/><Relationship Id="rId4" Type="http://schemas.openxmlformats.org/officeDocument/2006/relationships/image" Target="../media/image71.jpeg"/><Relationship Id="rId3" Type="http://schemas.openxmlformats.org/officeDocument/2006/relationships/image" Target="../media/image70.jpeg"/><Relationship Id="rId2" Type="http://schemas.openxmlformats.org/officeDocument/2006/relationships/image" Target="../media/image4.png"/><Relationship Id="rId1" Type="http://schemas.openxmlformats.org/officeDocument/2006/relationships/image" Target="../media/image3.png"/></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4.png"/><Relationship Id="rId1" Type="http://schemas.openxmlformats.org/officeDocument/2006/relationships/image" Target="../media/image3.png"/></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4.png"/><Relationship Id="rId1" Type="http://schemas.openxmlformats.org/officeDocument/2006/relationships/image" Target="../media/image3.png"/></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png"/></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0.xml"/><Relationship Id="rId1" Type="http://schemas.openxmlformats.org/officeDocument/2006/relationships/image" Target="../media/image1.png"/></Relationships>
</file>

<file path=ppt/slides/_rels/slide6.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 Id="rId3" Type="http://schemas.openxmlformats.org/officeDocument/2006/relationships/image" Target="../media/image6.jpeg"/><Relationship Id="rId2" Type="http://schemas.openxmlformats.org/officeDocument/2006/relationships/image" Target="../media/image4.png"/><Relationship Id="rId1" Type="http://schemas.openxmlformats.org/officeDocument/2006/relationships/image" Target="../media/image3.png"/></Relationships>
</file>

<file path=ppt/slides/_rels/slide7.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10.jpeg"/><Relationship Id="rId3" Type="http://schemas.openxmlformats.org/officeDocument/2006/relationships/image" Target="../media/image9.jpeg"/><Relationship Id="rId2" Type="http://schemas.openxmlformats.org/officeDocument/2006/relationships/image" Target="../media/image4.png"/><Relationship Id="rId1" Type="http://schemas.openxmlformats.org/officeDocument/2006/relationships/image" Target="../media/image3.png"/></Relationships>
</file>

<file path=ppt/slides/_rels/slide8.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12.png"/><Relationship Id="rId3" Type="http://schemas.openxmlformats.org/officeDocument/2006/relationships/image" Target="../media/image11.jpeg"/><Relationship Id="rId2" Type="http://schemas.openxmlformats.org/officeDocument/2006/relationships/image" Target="../media/image4.png"/><Relationship Id="rId1" Type="http://schemas.openxmlformats.org/officeDocument/2006/relationships/image" Target="../media/image3.png"/></Relationships>
</file>

<file path=ppt/slides/_rels/slide9.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4.png"/><Relationship Id="rId3" Type="http://schemas.openxmlformats.org/officeDocument/2006/relationships/image" Target="../media/image13.png"/><Relationship Id="rId2" Type="http://schemas.openxmlformats.org/officeDocument/2006/relationships/image" Target="../media/image4.png"/><Relationship Id="rId1"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pic>
        <p:nvPicPr>
          <p:cNvPr id="5" name="图片 4" descr="87"/>
          <p:cNvPicPr>
            <a:picLocks noChangeAspect="1"/>
          </p:cNvPicPr>
          <p:nvPr/>
        </p:nvPicPr>
        <p:blipFill>
          <a:blip r:embed="rId1"/>
          <a:srcRect t="15126" r="18817" b="22544"/>
          <a:stretch>
            <a:fillRect/>
          </a:stretch>
        </p:blipFill>
        <p:spPr>
          <a:xfrm>
            <a:off x="217805" y="0"/>
            <a:ext cx="11974195" cy="7062470"/>
          </a:xfrm>
          <a:prstGeom prst="rect">
            <a:avLst/>
          </a:prstGeom>
        </p:spPr>
      </p:pic>
      <p:sp>
        <p:nvSpPr>
          <p:cNvPr id="2" name="矩形 1"/>
          <p:cNvSpPr/>
          <p:nvPr/>
        </p:nvSpPr>
        <p:spPr>
          <a:xfrm>
            <a:off x="10119313" y="6382355"/>
            <a:ext cx="1933734" cy="400110"/>
          </a:xfrm>
          <a:prstGeom prst="rect">
            <a:avLst/>
          </a:prstGeom>
        </p:spPr>
        <p:txBody>
          <a:bodyPr wrap="none">
            <a:spAutoFit/>
          </a:bodyPr>
          <a:lstStyle/>
          <a:p>
            <a:r>
              <a:rPr lang="en-US" altLang="zh-CN" sz="2000" dirty="0">
                <a:cs typeface="+mn-ea"/>
                <a:sym typeface="+mn-lt"/>
              </a:rPr>
              <a:t>2021</a:t>
            </a:r>
            <a:r>
              <a:rPr lang="zh-CN" altLang="en-US" sz="2000" dirty="0">
                <a:cs typeface="+mn-ea"/>
                <a:sym typeface="+mn-lt"/>
              </a:rPr>
              <a:t>年</a:t>
            </a:r>
            <a:r>
              <a:rPr lang="en-US" altLang="zh-CN" sz="2000" dirty="0">
                <a:cs typeface="+mn-ea"/>
                <a:sym typeface="+mn-lt"/>
              </a:rPr>
              <a:t>7</a:t>
            </a:r>
            <a:r>
              <a:rPr lang="zh-CN" altLang="en-US" sz="2000" dirty="0">
                <a:cs typeface="+mn-ea"/>
                <a:sym typeface="+mn-lt"/>
              </a:rPr>
              <a:t>月</a:t>
            </a:r>
            <a:r>
              <a:rPr lang="en-US" altLang="zh-CN" sz="2000" dirty="0">
                <a:cs typeface="+mn-ea"/>
                <a:sym typeface="+mn-lt"/>
              </a:rPr>
              <a:t>11</a:t>
            </a:r>
            <a:r>
              <a:rPr lang="zh-CN" altLang="en-US" sz="2000" dirty="0">
                <a:cs typeface="+mn-ea"/>
                <a:sym typeface="+mn-lt"/>
              </a:rPr>
              <a:t>日</a:t>
            </a:r>
            <a:endParaRPr lang="zh-CN" altLang="en-US" sz="2000" dirty="0">
              <a:cs typeface="+mn-ea"/>
              <a:sym typeface="+mn-lt"/>
            </a:endParaRPr>
          </a:p>
        </p:txBody>
      </p:sp>
      <p:sp>
        <p:nvSpPr>
          <p:cNvPr id="8" name="文本框 7"/>
          <p:cNvSpPr txBox="1"/>
          <p:nvPr/>
        </p:nvSpPr>
        <p:spPr>
          <a:xfrm>
            <a:off x="4840801" y="1988689"/>
            <a:ext cx="2728201" cy="830997"/>
          </a:xfrm>
          <a:prstGeom prst="rect">
            <a:avLst/>
          </a:prstGeom>
          <a:noFill/>
        </p:spPr>
        <p:txBody>
          <a:bodyPr wrap="square" rtlCol="0">
            <a:spAutoFit/>
          </a:bodyPr>
          <a:lstStyle/>
          <a:p>
            <a:r>
              <a:rPr lang="zh-CN" altLang="en-US" sz="4800" b="1" dirty="0">
                <a:solidFill>
                  <a:schemeClr val="bg1">
                    <a:lumMod val="95000"/>
                  </a:schemeClr>
                </a:solidFill>
                <a:cs typeface="+mn-ea"/>
                <a:sym typeface="+mn-lt"/>
              </a:rPr>
              <a:t>天下溯源</a:t>
            </a:r>
            <a:endParaRPr sz="4800" b="1" dirty="0">
              <a:solidFill>
                <a:schemeClr val="bg1">
                  <a:lumMod val="95000"/>
                </a:schemeClr>
              </a:solidFill>
              <a:cs typeface="+mn-ea"/>
              <a:sym typeface="+mn-lt"/>
            </a:endParaRPr>
          </a:p>
        </p:txBody>
      </p:sp>
      <p:sp>
        <p:nvSpPr>
          <p:cNvPr id="3" name="文本框 2"/>
          <p:cNvSpPr txBox="1"/>
          <p:nvPr/>
        </p:nvSpPr>
        <p:spPr>
          <a:xfrm>
            <a:off x="465826" y="6012611"/>
            <a:ext cx="184731" cy="369332"/>
          </a:xfrm>
          <a:prstGeom prst="rect">
            <a:avLst/>
          </a:prstGeom>
          <a:noFill/>
        </p:spPr>
        <p:txBody>
          <a:bodyPr wrap="none" rtlCol="0">
            <a:spAutoFit/>
          </a:bodyPr>
          <a:lstStyle/>
          <a:p>
            <a:endParaRPr lang="zh-CN" altLang="en-US" dirty="0"/>
          </a:p>
        </p:txBody>
      </p:sp>
      <p:sp>
        <p:nvSpPr>
          <p:cNvPr id="6" name="文本框 5"/>
          <p:cNvSpPr txBox="1"/>
          <p:nvPr/>
        </p:nvSpPr>
        <p:spPr>
          <a:xfrm>
            <a:off x="7197090" y="3043555"/>
            <a:ext cx="2028825" cy="460375"/>
          </a:xfrm>
          <a:prstGeom prst="rect">
            <a:avLst/>
          </a:prstGeom>
          <a:noFill/>
        </p:spPr>
        <p:txBody>
          <a:bodyPr wrap="none" rtlCol="0">
            <a:spAutoFit/>
          </a:bodyPr>
          <a:lstStyle/>
          <a:p>
            <a:r>
              <a:rPr lang="en-US" altLang="zh-CN" sz="2400"/>
              <a:t>——by</a:t>
            </a:r>
            <a:r>
              <a:rPr lang="zh-CN" altLang="en-US" sz="2400"/>
              <a:t>第五组</a:t>
            </a:r>
            <a:endParaRPr lang="zh-CN" altLang="en-US" sz="2400"/>
          </a:p>
        </p:txBody>
      </p:sp>
    </p:spTree>
    <p:custDataLst>
      <p:tags r:id="rId2"/>
    </p:custDataLst>
  </p:cSld>
  <p:clrMapOvr>
    <a:masterClrMapping/>
  </p:clrMapOvr>
  <p:transition spd="slow" advTm="519">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未标题-145"/>
          <p:cNvPicPr>
            <a:picLocks noChangeAspect="1"/>
          </p:cNvPicPr>
          <p:nvPr/>
        </p:nvPicPr>
        <p:blipFill>
          <a:blip r:embed="rId1"/>
          <a:stretch>
            <a:fillRect/>
          </a:stretch>
        </p:blipFill>
        <p:spPr>
          <a:xfrm flipH="1" flipV="1">
            <a:off x="0" y="0"/>
            <a:ext cx="1054359" cy="601506"/>
          </a:xfrm>
          <a:prstGeom prst="rect">
            <a:avLst/>
          </a:prstGeom>
        </p:spPr>
      </p:pic>
      <p:sp>
        <p:nvSpPr>
          <p:cNvPr id="7" name="文本框 6"/>
          <p:cNvSpPr txBox="1"/>
          <p:nvPr/>
        </p:nvSpPr>
        <p:spPr>
          <a:xfrm>
            <a:off x="631126" y="91754"/>
            <a:ext cx="2866830" cy="400110"/>
          </a:xfrm>
          <a:prstGeom prst="rect">
            <a:avLst/>
          </a:prstGeom>
          <a:noFill/>
        </p:spPr>
        <p:txBody>
          <a:bodyPr wrap="square">
            <a:spAutoFit/>
          </a:bodyPr>
          <a:lstStyle/>
          <a:p>
            <a:pPr algn="ctr"/>
            <a:r>
              <a:rPr lang="zh-CN" altLang="en-US" sz="2000" dirty="0">
                <a:solidFill>
                  <a:schemeClr val="accent1">
                    <a:lumMod val="75000"/>
                  </a:schemeClr>
                </a:solidFill>
              </a:rPr>
              <a:t>前端概要设计</a:t>
            </a:r>
            <a:endParaRPr lang="zh-CN" altLang="en-US" sz="2000" dirty="0">
              <a:solidFill>
                <a:schemeClr val="accent1">
                  <a:lumMod val="75000"/>
                </a:schemeClr>
              </a:solidFill>
            </a:endParaRPr>
          </a:p>
        </p:txBody>
      </p:sp>
      <p:sp>
        <p:nvSpPr>
          <p:cNvPr id="8" name="文本框 7"/>
          <p:cNvSpPr txBox="1"/>
          <p:nvPr/>
        </p:nvSpPr>
        <p:spPr>
          <a:xfrm>
            <a:off x="635908" y="655102"/>
            <a:ext cx="1428633" cy="369332"/>
          </a:xfrm>
          <a:prstGeom prst="rect">
            <a:avLst/>
          </a:prstGeom>
          <a:noFill/>
        </p:spPr>
        <p:txBody>
          <a:bodyPr wrap="square" rtlCol="0">
            <a:spAutoFit/>
          </a:bodyPr>
          <a:lstStyle/>
          <a:p>
            <a:r>
              <a:rPr lang="zh-CN" altLang="en-US" b="1" dirty="0">
                <a:latin typeface="+mn-ea"/>
              </a:rPr>
              <a:t>技术选型？</a:t>
            </a:r>
            <a:endParaRPr lang="zh-CN" altLang="en-US" b="1" dirty="0">
              <a:latin typeface="+mn-ea"/>
            </a:endParaRPr>
          </a:p>
        </p:txBody>
      </p:sp>
      <p:sp>
        <p:nvSpPr>
          <p:cNvPr id="9" name="文本框 8"/>
          <p:cNvSpPr txBox="1"/>
          <p:nvPr/>
        </p:nvSpPr>
        <p:spPr>
          <a:xfrm>
            <a:off x="5535358" y="1096276"/>
            <a:ext cx="4896266" cy="1993238"/>
          </a:xfrm>
          <a:prstGeom prst="rect">
            <a:avLst/>
          </a:prstGeom>
          <a:noFill/>
        </p:spPr>
        <p:txBody>
          <a:bodyPr wrap="square">
            <a:spAutoFit/>
          </a:bodyPr>
          <a:lstStyle/>
          <a:p>
            <a:pPr>
              <a:lnSpc>
                <a:spcPct val="150000"/>
              </a:lnSpc>
            </a:pPr>
            <a:r>
              <a:rPr lang="en-US" altLang="zh-CN" sz="1400" b="1" dirty="0">
                <a:latin typeface="+mn-ea"/>
              </a:rPr>
              <a:t>VUE</a:t>
            </a:r>
            <a:r>
              <a:rPr lang="zh-CN" altLang="en-US" sz="1400" b="1" dirty="0">
                <a:latin typeface="+mn-ea"/>
              </a:rPr>
              <a:t>的优势：</a:t>
            </a:r>
            <a:endParaRPr lang="en-US" altLang="zh-CN" sz="1400" b="1" dirty="0">
              <a:latin typeface="+mn-ea"/>
            </a:endParaRPr>
          </a:p>
          <a:p>
            <a:pPr marL="285750" indent="-285750">
              <a:lnSpc>
                <a:spcPct val="150000"/>
              </a:lnSpc>
              <a:buFont typeface="Arial" panose="020B0604020202020204" pitchFamily="34" charset="0"/>
              <a:buChar char="•"/>
            </a:pPr>
            <a:r>
              <a:rPr lang="zh-CN" altLang="en-US" sz="1400" b="1" dirty="0">
                <a:latin typeface="+mn-ea"/>
              </a:rPr>
              <a:t>轻量级框架：只关注视图层</a:t>
            </a:r>
            <a:endParaRPr lang="zh-CN" altLang="en-US" sz="1400" b="1" dirty="0">
              <a:latin typeface="+mn-ea"/>
            </a:endParaRPr>
          </a:p>
          <a:p>
            <a:pPr marL="285750" indent="-285750">
              <a:lnSpc>
                <a:spcPct val="150000"/>
              </a:lnSpc>
              <a:buFont typeface="Arial" panose="020B0604020202020204" pitchFamily="34" charset="0"/>
              <a:buChar char="•"/>
            </a:pPr>
            <a:r>
              <a:rPr lang="zh-CN" altLang="en-US" sz="1400" b="1" dirty="0">
                <a:latin typeface="+mn-ea"/>
              </a:rPr>
              <a:t>简单易学、组件化</a:t>
            </a:r>
            <a:endParaRPr lang="en-US" altLang="zh-CN" sz="1400" b="1" dirty="0">
              <a:latin typeface="+mn-ea"/>
            </a:endParaRPr>
          </a:p>
          <a:p>
            <a:pPr marL="285750" indent="-285750">
              <a:lnSpc>
                <a:spcPct val="150000"/>
              </a:lnSpc>
              <a:buFont typeface="Arial" panose="020B0604020202020204" pitchFamily="34" charset="0"/>
              <a:buChar char="•"/>
            </a:pPr>
            <a:r>
              <a:rPr lang="zh-CN" altLang="en-US" sz="1400" b="1" dirty="0">
                <a:latin typeface="+mn-ea"/>
              </a:rPr>
              <a:t>视图</a:t>
            </a:r>
            <a:r>
              <a:rPr lang="en-US" altLang="zh-CN" sz="1400" b="1" dirty="0">
                <a:latin typeface="+mn-ea"/>
              </a:rPr>
              <a:t>,</a:t>
            </a:r>
            <a:r>
              <a:rPr lang="zh-CN" altLang="en-US" sz="1400" b="1" dirty="0">
                <a:latin typeface="+mn-ea"/>
              </a:rPr>
              <a:t>数据分离</a:t>
            </a:r>
            <a:endParaRPr lang="zh-CN" altLang="en-US" sz="1400" b="1" dirty="0">
              <a:latin typeface="+mn-ea"/>
            </a:endParaRPr>
          </a:p>
          <a:p>
            <a:pPr marL="285750" indent="-285750">
              <a:lnSpc>
                <a:spcPct val="150000"/>
              </a:lnSpc>
              <a:buFont typeface="Arial" panose="020B0604020202020204" pitchFamily="34" charset="0"/>
              <a:buChar char="•"/>
            </a:pPr>
            <a:r>
              <a:rPr lang="zh-CN" altLang="en-US" sz="1400" b="1" dirty="0">
                <a:latin typeface="+mn-ea"/>
              </a:rPr>
              <a:t>双向数据绑定</a:t>
            </a:r>
            <a:r>
              <a:rPr lang="en-US" altLang="zh-CN" sz="1400" b="1" dirty="0">
                <a:latin typeface="+mn-ea"/>
              </a:rPr>
              <a:t>(</a:t>
            </a:r>
            <a:r>
              <a:rPr lang="zh-CN" altLang="en-US" sz="1400" b="1" dirty="0">
                <a:latin typeface="+mn-ea"/>
              </a:rPr>
              <a:t>可自动对页面中的数据变化做出同步响应</a:t>
            </a:r>
            <a:r>
              <a:rPr lang="en-US" altLang="zh-CN" sz="1400" b="1" dirty="0">
                <a:latin typeface="+mn-ea"/>
              </a:rPr>
              <a:t>)</a:t>
            </a:r>
            <a:endParaRPr lang="zh-CN" altLang="en-US" sz="1400" b="1" dirty="0">
              <a:latin typeface="+mn-ea"/>
            </a:endParaRPr>
          </a:p>
          <a:p>
            <a:pPr marL="285750" indent="-285750">
              <a:lnSpc>
                <a:spcPct val="150000"/>
              </a:lnSpc>
              <a:buFont typeface="Arial" panose="020B0604020202020204" pitchFamily="34" charset="0"/>
              <a:buChar char="•"/>
            </a:pPr>
            <a:r>
              <a:rPr lang="zh-CN" altLang="en-US" sz="1400" b="1" dirty="0">
                <a:latin typeface="+mn-ea"/>
              </a:rPr>
              <a:t>虚拟</a:t>
            </a:r>
            <a:r>
              <a:rPr lang="en-US" altLang="zh-CN" sz="1400" b="1" dirty="0">
                <a:latin typeface="+mn-ea"/>
              </a:rPr>
              <a:t>DOM</a:t>
            </a:r>
            <a:r>
              <a:rPr lang="zh-CN" altLang="en-US" sz="1400" b="1" dirty="0">
                <a:latin typeface="+mn-ea"/>
              </a:rPr>
              <a:t>、运行速度更快</a:t>
            </a:r>
            <a:endParaRPr lang="zh-CN" altLang="en-US" sz="1400" b="1" dirty="0">
              <a:latin typeface="+mn-ea"/>
            </a:endParaRPr>
          </a:p>
        </p:txBody>
      </p:sp>
      <p:sp>
        <p:nvSpPr>
          <p:cNvPr id="10" name="AutoShape 2" descr="Vue logo"/>
          <p:cNvSpPr>
            <a:spLocks noChangeAspect="1" noChangeArrowheads="1"/>
          </p:cNvSpPr>
          <p:nvPr/>
        </p:nvSpPr>
        <p:spPr bwMode="auto">
          <a:xfrm>
            <a:off x="5943600" y="110412"/>
            <a:ext cx="3470988" cy="347098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pic>
        <p:nvPicPr>
          <p:cNvPr id="102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4667" y="1187672"/>
            <a:ext cx="2958246" cy="1810446"/>
          </a:xfrm>
          <a:prstGeom prst="rect">
            <a:avLst/>
          </a:prstGeom>
          <a:noFill/>
          <a:extLst>
            <a:ext uri="{909E8E84-426E-40DD-AFC4-6F175D3DCCD1}">
              <a14:hiddenFill xmlns:a14="http://schemas.microsoft.com/office/drawing/2010/main">
                <a:solidFill>
                  <a:srgbClr val="FFFFFF"/>
                </a:solidFill>
              </a14:hiddenFill>
            </a:ext>
          </a:extLst>
        </p:spPr>
      </p:pic>
      <p:sp>
        <p:nvSpPr>
          <p:cNvPr id="19" name="文本框 18"/>
          <p:cNvSpPr txBox="1"/>
          <p:nvPr/>
        </p:nvSpPr>
        <p:spPr>
          <a:xfrm>
            <a:off x="5535358" y="3485978"/>
            <a:ext cx="6097554" cy="2639569"/>
          </a:xfrm>
          <a:prstGeom prst="rect">
            <a:avLst/>
          </a:prstGeom>
          <a:noFill/>
        </p:spPr>
        <p:txBody>
          <a:bodyPr wrap="square">
            <a:spAutoFit/>
          </a:bodyPr>
          <a:lstStyle/>
          <a:p>
            <a:pPr algn="l">
              <a:lnSpc>
                <a:spcPct val="150000"/>
              </a:lnSpc>
            </a:pPr>
            <a:r>
              <a:rPr lang="zh-CN" altLang="en-US" sz="1400" b="1" i="0" dirty="0">
                <a:effectLst/>
                <a:latin typeface="+mn-ea"/>
              </a:rPr>
              <a:t>微信小程序的优势：</a:t>
            </a:r>
            <a:endParaRPr lang="en-US" altLang="zh-CN" sz="1400" b="1" i="0" dirty="0">
              <a:effectLst/>
              <a:latin typeface="+mn-ea"/>
            </a:endParaRPr>
          </a:p>
          <a:p>
            <a:pPr marL="285750" indent="-285750">
              <a:lnSpc>
                <a:spcPct val="150000"/>
              </a:lnSpc>
              <a:buFont typeface="Arial" panose="020B0604020202020204" pitchFamily="34" charset="0"/>
              <a:buChar char="•"/>
            </a:pPr>
            <a:r>
              <a:rPr lang="zh-CN" altLang="en-US" sz="1400" b="1" i="0" dirty="0">
                <a:effectLst/>
                <a:latin typeface="+mn-ea"/>
              </a:rPr>
              <a:t>无需下载，随时随地使用且效果与</a:t>
            </a:r>
            <a:r>
              <a:rPr lang="en-US" altLang="zh-CN" sz="1400" b="1" dirty="0">
                <a:latin typeface="+mn-ea"/>
              </a:rPr>
              <a:t>APP</a:t>
            </a:r>
            <a:r>
              <a:rPr lang="zh-CN" altLang="en-US" sz="1400" b="1" i="0" dirty="0">
                <a:effectLst/>
                <a:latin typeface="+mn-ea"/>
              </a:rPr>
              <a:t>相同；</a:t>
            </a:r>
            <a:endParaRPr lang="en-US" altLang="zh-CN" sz="1400" b="1" i="0" dirty="0">
              <a:effectLst/>
              <a:latin typeface="+mn-ea"/>
            </a:endParaRPr>
          </a:p>
          <a:p>
            <a:pPr marL="285750" indent="-285750" algn="l">
              <a:lnSpc>
                <a:spcPct val="150000"/>
              </a:lnSpc>
              <a:buFont typeface="Arial" panose="020B0604020202020204" pitchFamily="34" charset="0"/>
              <a:buChar char="•"/>
            </a:pPr>
            <a:r>
              <a:rPr lang="zh-CN" altLang="en-US" sz="1400" b="1" i="0" dirty="0">
                <a:effectLst/>
                <a:latin typeface="+mn-ea"/>
              </a:rPr>
              <a:t>共享微信生态，背靠</a:t>
            </a:r>
            <a:r>
              <a:rPr lang="en-US" altLang="zh-CN" sz="1400" b="1" i="0" dirty="0">
                <a:effectLst/>
                <a:latin typeface="+mn-ea"/>
              </a:rPr>
              <a:t>10</a:t>
            </a:r>
            <a:r>
              <a:rPr lang="zh-CN" altLang="en-US" sz="1400" b="1" i="0" dirty="0">
                <a:effectLst/>
                <a:latin typeface="+mn-ea"/>
              </a:rPr>
              <a:t>亿微信用户；</a:t>
            </a:r>
            <a:endParaRPr lang="zh-CN" altLang="en-US" sz="1400" b="1" i="0" dirty="0">
              <a:effectLst/>
              <a:latin typeface="+mn-ea"/>
            </a:endParaRPr>
          </a:p>
          <a:p>
            <a:pPr marL="285750" indent="-285750" algn="l">
              <a:lnSpc>
                <a:spcPct val="150000"/>
              </a:lnSpc>
              <a:buFont typeface="Arial" panose="020B0604020202020204" pitchFamily="34" charset="0"/>
              <a:buChar char="•"/>
            </a:pPr>
            <a:r>
              <a:rPr lang="zh-CN" altLang="en-US" sz="1400" b="1" i="0" dirty="0">
                <a:effectLst/>
                <a:latin typeface="+mn-ea"/>
              </a:rPr>
              <a:t>线上线下相连接，拓展使用场景；</a:t>
            </a:r>
            <a:endParaRPr lang="en-US" altLang="zh-CN" sz="1400" b="1" i="0" dirty="0">
              <a:effectLst/>
              <a:latin typeface="+mn-ea"/>
            </a:endParaRPr>
          </a:p>
          <a:p>
            <a:pPr algn="l">
              <a:lnSpc>
                <a:spcPct val="150000"/>
              </a:lnSpc>
            </a:pPr>
            <a:r>
              <a:rPr lang="zh-CN" altLang="en-US" sz="1400" b="1" i="0" dirty="0">
                <a:effectLst/>
                <a:latin typeface="+mn-ea"/>
              </a:rPr>
              <a:t>小程序实现的价值</a:t>
            </a:r>
            <a:endParaRPr lang="zh-CN" altLang="en-US" sz="1400" b="1" i="0" dirty="0">
              <a:effectLst/>
              <a:latin typeface="+mn-ea"/>
            </a:endParaRPr>
          </a:p>
          <a:p>
            <a:pPr marL="285750" indent="-285750" algn="l">
              <a:lnSpc>
                <a:spcPct val="150000"/>
              </a:lnSpc>
              <a:buFont typeface="Arial" panose="020B0604020202020204" pitchFamily="34" charset="0"/>
              <a:buChar char="•"/>
            </a:pPr>
            <a:r>
              <a:rPr lang="zh-CN" altLang="en-US" sz="1400" b="1" i="0" dirty="0">
                <a:effectLst/>
                <a:latin typeface="+mn-ea"/>
              </a:rPr>
              <a:t>商家：实现线上线下相融合，完成网络转型；</a:t>
            </a:r>
            <a:endParaRPr lang="zh-CN" altLang="en-US" sz="1400" b="1" i="0" dirty="0">
              <a:effectLst/>
              <a:latin typeface="+mn-ea"/>
            </a:endParaRPr>
          </a:p>
          <a:p>
            <a:pPr marL="285750" indent="-285750" algn="l">
              <a:lnSpc>
                <a:spcPct val="150000"/>
              </a:lnSpc>
              <a:buFont typeface="Arial" panose="020B0604020202020204" pitchFamily="34" charset="0"/>
              <a:buChar char="•"/>
            </a:pPr>
            <a:r>
              <a:rPr lang="zh-CN" altLang="en-US" sz="1400" b="1" i="0" dirty="0">
                <a:effectLst/>
                <a:latin typeface="+mn-ea"/>
              </a:rPr>
              <a:t>用户：随时随地都能使用，无需下载</a:t>
            </a:r>
            <a:endParaRPr lang="zh-CN" altLang="en-US" sz="1400" b="1" i="0" dirty="0">
              <a:effectLst/>
              <a:latin typeface="+mn-ea"/>
            </a:endParaRPr>
          </a:p>
          <a:p>
            <a:pPr marL="285750" indent="-285750" algn="l">
              <a:lnSpc>
                <a:spcPct val="150000"/>
              </a:lnSpc>
              <a:buFont typeface="Arial" panose="020B0604020202020204" pitchFamily="34" charset="0"/>
              <a:buChar char="•"/>
            </a:pPr>
            <a:r>
              <a:rPr lang="zh-CN" altLang="en-US" sz="1400" b="1" dirty="0">
                <a:latin typeface="+mn-ea"/>
              </a:rPr>
              <a:t>开发</a:t>
            </a:r>
            <a:r>
              <a:rPr lang="zh-CN" altLang="en-US" sz="1400" b="1" i="0" dirty="0">
                <a:effectLst/>
                <a:latin typeface="+mn-ea"/>
              </a:rPr>
              <a:t>：成本低，可以使用公众号</a:t>
            </a:r>
            <a:r>
              <a:rPr lang="en-US" altLang="zh-CN" sz="1400" b="1" i="0" dirty="0">
                <a:effectLst/>
                <a:latin typeface="+mn-ea"/>
              </a:rPr>
              <a:t>+</a:t>
            </a:r>
            <a:r>
              <a:rPr lang="zh-CN" altLang="en-US" sz="1400" b="1" i="0" dirty="0">
                <a:effectLst/>
                <a:latin typeface="+mn-ea"/>
              </a:rPr>
              <a:t>小程序的方法，打造微信生态圈；</a:t>
            </a:r>
            <a:endParaRPr lang="zh-CN" altLang="en-US" sz="1400" b="1" i="0" dirty="0">
              <a:effectLst/>
              <a:latin typeface="+mn-ea"/>
            </a:endParaRPr>
          </a:p>
        </p:txBody>
      </p:sp>
      <p:pic>
        <p:nvPicPr>
          <p:cNvPr id="17" name="图片 16"/>
          <p:cNvPicPr>
            <a:picLocks noChangeAspect="1"/>
          </p:cNvPicPr>
          <p:nvPr/>
        </p:nvPicPr>
        <p:blipFill>
          <a:blip r:embed="rId3"/>
          <a:stretch>
            <a:fillRect/>
          </a:stretch>
        </p:blipFill>
        <p:spPr>
          <a:xfrm>
            <a:off x="712605" y="3428998"/>
            <a:ext cx="2715679" cy="2753527"/>
          </a:xfrm>
          <a:prstGeom prst="rect">
            <a:avLst/>
          </a:prstGeom>
        </p:spPr>
      </p:pic>
    </p:spTree>
  </p:cSld>
  <p:clrMapOvr>
    <a:masterClrMapping/>
  </p:clrMapOvr>
  <p:transition advTm="166"/>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未标题-145"/>
          <p:cNvPicPr>
            <a:picLocks noChangeAspect="1"/>
          </p:cNvPicPr>
          <p:nvPr/>
        </p:nvPicPr>
        <p:blipFill>
          <a:blip r:embed="rId1"/>
          <a:stretch>
            <a:fillRect/>
          </a:stretch>
        </p:blipFill>
        <p:spPr>
          <a:xfrm flipH="1" flipV="1">
            <a:off x="0" y="0"/>
            <a:ext cx="1054359" cy="601506"/>
          </a:xfrm>
          <a:prstGeom prst="rect">
            <a:avLst/>
          </a:prstGeom>
        </p:spPr>
      </p:pic>
      <p:sp>
        <p:nvSpPr>
          <p:cNvPr id="5" name="文本框 4"/>
          <p:cNvSpPr txBox="1"/>
          <p:nvPr/>
        </p:nvSpPr>
        <p:spPr>
          <a:xfrm>
            <a:off x="631126" y="91754"/>
            <a:ext cx="2866830" cy="400110"/>
          </a:xfrm>
          <a:prstGeom prst="rect">
            <a:avLst/>
          </a:prstGeom>
          <a:noFill/>
        </p:spPr>
        <p:txBody>
          <a:bodyPr wrap="square">
            <a:spAutoFit/>
          </a:bodyPr>
          <a:lstStyle/>
          <a:p>
            <a:pPr algn="ctr"/>
            <a:r>
              <a:rPr lang="zh-CN" altLang="en-US" sz="2000" dirty="0">
                <a:solidFill>
                  <a:schemeClr val="accent1">
                    <a:lumMod val="75000"/>
                  </a:schemeClr>
                </a:solidFill>
              </a:rPr>
              <a:t>前端详细设计以及实现</a:t>
            </a:r>
            <a:endParaRPr lang="zh-CN" altLang="en-US" sz="2000" dirty="0">
              <a:solidFill>
                <a:schemeClr val="accent1">
                  <a:lumMod val="75000"/>
                </a:schemeClr>
              </a:solidFill>
            </a:endParaRPr>
          </a:p>
        </p:txBody>
      </p:sp>
      <p:sp>
        <p:nvSpPr>
          <p:cNvPr id="6" name="文本框 5"/>
          <p:cNvSpPr txBox="1"/>
          <p:nvPr/>
        </p:nvSpPr>
        <p:spPr>
          <a:xfrm>
            <a:off x="635908" y="655102"/>
            <a:ext cx="2713782" cy="369332"/>
          </a:xfrm>
          <a:prstGeom prst="rect">
            <a:avLst/>
          </a:prstGeom>
          <a:noFill/>
        </p:spPr>
        <p:txBody>
          <a:bodyPr wrap="square" rtlCol="0">
            <a:spAutoFit/>
          </a:bodyPr>
          <a:lstStyle/>
          <a:p>
            <a:r>
              <a:rPr lang="zh-CN" altLang="en-US" b="1" dirty="0">
                <a:latin typeface="+mn-ea"/>
              </a:rPr>
              <a:t>具体实现？</a:t>
            </a:r>
            <a:r>
              <a:rPr lang="en-US" altLang="zh-CN" b="1" dirty="0">
                <a:latin typeface="+mn-ea"/>
              </a:rPr>
              <a:t>WEB</a:t>
            </a:r>
            <a:r>
              <a:rPr lang="zh-CN" altLang="en-US" b="1" dirty="0">
                <a:latin typeface="+mn-ea"/>
              </a:rPr>
              <a:t>的！</a:t>
            </a:r>
            <a:endParaRPr lang="zh-CN" altLang="en-US" b="1" dirty="0">
              <a:latin typeface="+mn-ea"/>
            </a:endParaRPr>
          </a:p>
        </p:txBody>
      </p:sp>
      <p:sp>
        <p:nvSpPr>
          <p:cNvPr id="8" name="AutoShape 2" descr="Vue logo"/>
          <p:cNvSpPr>
            <a:spLocks noChangeAspect="1" noChangeArrowheads="1"/>
          </p:cNvSpPr>
          <p:nvPr/>
        </p:nvSpPr>
        <p:spPr bwMode="auto">
          <a:xfrm>
            <a:off x="5943600" y="110412"/>
            <a:ext cx="3470988" cy="347098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pic>
        <p:nvPicPr>
          <p:cNvPr id="23" name="图片 22"/>
          <p:cNvPicPr>
            <a:picLocks noChangeAspect="1"/>
          </p:cNvPicPr>
          <p:nvPr/>
        </p:nvPicPr>
        <p:blipFill>
          <a:blip r:embed="rId2"/>
          <a:stretch>
            <a:fillRect/>
          </a:stretch>
        </p:blipFill>
        <p:spPr>
          <a:xfrm>
            <a:off x="1354785" y="1433806"/>
            <a:ext cx="9482430" cy="4402380"/>
          </a:xfrm>
          <a:prstGeom prst="rect">
            <a:avLst/>
          </a:prstGeom>
        </p:spPr>
      </p:pic>
      <p:sp>
        <p:nvSpPr>
          <p:cNvPr id="25" name="文本框 24"/>
          <p:cNvSpPr txBox="1"/>
          <p:nvPr/>
        </p:nvSpPr>
        <p:spPr>
          <a:xfrm>
            <a:off x="5359902" y="5876226"/>
            <a:ext cx="1472195" cy="369332"/>
          </a:xfrm>
          <a:prstGeom prst="rect">
            <a:avLst/>
          </a:prstGeom>
          <a:noFill/>
        </p:spPr>
        <p:txBody>
          <a:bodyPr wrap="square">
            <a:spAutoFit/>
          </a:bodyPr>
          <a:lstStyle/>
          <a:p>
            <a:r>
              <a:rPr lang="en-US" altLang="zh-CN" b="1" dirty="0">
                <a:latin typeface="+mn-ea"/>
              </a:rPr>
              <a:t>WEB</a:t>
            </a:r>
            <a:r>
              <a:rPr lang="zh-CN" altLang="en-US" b="1" dirty="0">
                <a:latin typeface="+mn-ea"/>
              </a:rPr>
              <a:t>端主页</a:t>
            </a:r>
            <a:endParaRPr lang="zh-CN" altLang="en-US" b="1" dirty="0">
              <a:latin typeface="+mn-ea"/>
            </a:endParaRPr>
          </a:p>
        </p:txBody>
      </p:sp>
    </p:spTree>
  </p:cSld>
  <p:clrMapOvr>
    <a:masterClrMapping/>
  </p:clrMapOvr>
  <p:transition advTm="177"/>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未标题-145"/>
          <p:cNvPicPr>
            <a:picLocks noChangeAspect="1"/>
          </p:cNvPicPr>
          <p:nvPr/>
        </p:nvPicPr>
        <p:blipFill>
          <a:blip r:embed="rId1"/>
          <a:stretch>
            <a:fillRect/>
          </a:stretch>
        </p:blipFill>
        <p:spPr>
          <a:xfrm flipH="1" flipV="1">
            <a:off x="0" y="0"/>
            <a:ext cx="1054359" cy="601506"/>
          </a:xfrm>
          <a:prstGeom prst="rect">
            <a:avLst/>
          </a:prstGeom>
        </p:spPr>
      </p:pic>
      <p:sp>
        <p:nvSpPr>
          <p:cNvPr id="5" name="文本框 4"/>
          <p:cNvSpPr txBox="1"/>
          <p:nvPr/>
        </p:nvSpPr>
        <p:spPr>
          <a:xfrm>
            <a:off x="631126" y="91754"/>
            <a:ext cx="2866830" cy="400110"/>
          </a:xfrm>
          <a:prstGeom prst="rect">
            <a:avLst/>
          </a:prstGeom>
          <a:noFill/>
        </p:spPr>
        <p:txBody>
          <a:bodyPr wrap="square">
            <a:spAutoFit/>
          </a:bodyPr>
          <a:lstStyle/>
          <a:p>
            <a:pPr algn="ctr"/>
            <a:r>
              <a:rPr lang="zh-CN" altLang="en-US" sz="2000" dirty="0">
                <a:solidFill>
                  <a:schemeClr val="accent1">
                    <a:lumMod val="75000"/>
                  </a:schemeClr>
                </a:solidFill>
              </a:rPr>
              <a:t>前端详细设计以及实现</a:t>
            </a:r>
            <a:endParaRPr lang="zh-CN" altLang="en-US" sz="2000" dirty="0">
              <a:solidFill>
                <a:schemeClr val="accent1">
                  <a:lumMod val="75000"/>
                </a:schemeClr>
              </a:solidFill>
            </a:endParaRPr>
          </a:p>
        </p:txBody>
      </p:sp>
      <p:sp>
        <p:nvSpPr>
          <p:cNvPr id="6" name="文本框 5"/>
          <p:cNvSpPr txBox="1"/>
          <p:nvPr/>
        </p:nvSpPr>
        <p:spPr>
          <a:xfrm>
            <a:off x="635908" y="655102"/>
            <a:ext cx="3786802" cy="369332"/>
          </a:xfrm>
          <a:prstGeom prst="rect">
            <a:avLst/>
          </a:prstGeom>
          <a:noFill/>
        </p:spPr>
        <p:txBody>
          <a:bodyPr wrap="square" rtlCol="0">
            <a:spAutoFit/>
          </a:bodyPr>
          <a:lstStyle/>
          <a:p>
            <a:r>
              <a:rPr lang="zh-CN" altLang="en-US" b="1" dirty="0">
                <a:latin typeface="+mn-ea"/>
              </a:rPr>
              <a:t>具体实现？</a:t>
            </a:r>
            <a:r>
              <a:rPr lang="en-US" altLang="zh-CN" b="1" dirty="0">
                <a:latin typeface="+mn-ea"/>
              </a:rPr>
              <a:t>WEB</a:t>
            </a:r>
            <a:r>
              <a:rPr lang="zh-CN" altLang="en-US" b="1" dirty="0">
                <a:latin typeface="+mn-ea"/>
              </a:rPr>
              <a:t>端管理员页面</a:t>
            </a:r>
            <a:endParaRPr lang="zh-CN" altLang="en-US" b="1" dirty="0">
              <a:latin typeface="+mn-ea"/>
            </a:endParaRPr>
          </a:p>
        </p:txBody>
      </p:sp>
      <p:sp>
        <p:nvSpPr>
          <p:cNvPr id="8" name="AutoShape 2" descr="Vue logo"/>
          <p:cNvSpPr>
            <a:spLocks noChangeAspect="1" noChangeArrowheads="1"/>
          </p:cNvSpPr>
          <p:nvPr/>
        </p:nvSpPr>
        <p:spPr bwMode="auto">
          <a:xfrm>
            <a:off x="5943600" y="110412"/>
            <a:ext cx="3470988" cy="347098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pic>
        <p:nvPicPr>
          <p:cNvPr id="3" name="图片 2"/>
          <p:cNvPicPr>
            <a:picLocks noChangeAspect="1"/>
          </p:cNvPicPr>
          <p:nvPr/>
        </p:nvPicPr>
        <p:blipFill>
          <a:blip r:embed="rId2"/>
          <a:stretch>
            <a:fillRect/>
          </a:stretch>
        </p:blipFill>
        <p:spPr>
          <a:xfrm>
            <a:off x="0" y="1187672"/>
            <a:ext cx="7623111" cy="3509808"/>
          </a:xfrm>
          <a:prstGeom prst="rect">
            <a:avLst/>
          </a:prstGeom>
        </p:spPr>
      </p:pic>
      <p:pic>
        <p:nvPicPr>
          <p:cNvPr id="9" name="图片 8"/>
          <p:cNvPicPr>
            <a:picLocks noChangeAspect="1"/>
          </p:cNvPicPr>
          <p:nvPr/>
        </p:nvPicPr>
        <p:blipFill>
          <a:blip r:embed="rId3"/>
          <a:stretch>
            <a:fillRect/>
          </a:stretch>
        </p:blipFill>
        <p:spPr>
          <a:xfrm>
            <a:off x="4665306" y="3390779"/>
            <a:ext cx="7526694" cy="3467221"/>
          </a:xfrm>
          <a:prstGeom prst="rect">
            <a:avLst/>
          </a:prstGeom>
        </p:spPr>
      </p:pic>
    </p:spTree>
  </p:cSld>
  <p:clrMapOvr>
    <a:masterClrMapping/>
  </p:clrMapOvr>
  <p:transition advTm="256"/>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未标题-145"/>
          <p:cNvPicPr>
            <a:picLocks noChangeAspect="1"/>
          </p:cNvPicPr>
          <p:nvPr/>
        </p:nvPicPr>
        <p:blipFill>
          <a:blip r:embed="rId1"/>
          <a:stretch>
            <a:fillRect/>
          </a:stretch>
        </p:blipFill>
        <p:spPr>
          <a:xfrm flipH="1" flipV="1">
            <a:off x="0" y="0"/>
            <a:ext cx="1054359" cy="601506"/>
          </a:xfrm>
          <a:prstGeom prst="rect">
            <a:avLst/>
          </a:prstGeom>
        </p:spPr>
      </p:pic>
      <p:sp>
        <p:nvSpPr>
          <p:cNvPr id="5" name="文本框 4"/>
          <p:cNvSpPr txBox="1"/>
          <p:nvPr/>
        </p:nvSpPr>
        <p:spPr>
          <a:xfrm>
            <a:off x="631126" y="91754"/>
            <a:ext cx="2866830" cy="400110"/>
          </a:xfrm>
          <a:prstGeom prst="rect">
            <a:avLst/>
          </a:prstGeom>
          <a:noFill/>
        </p:spPr>
        <p:txBody>
          <a:bodyPr wrap="square">
            <a:spAutoFit/>
          </a:bodyPr>
          <a:lstStyle/>
          <a:p>
            <a:pPr algn="ctr"/>
            <a:r>
              <a:rPr lang="zh-CN" altLang="en-US" sz="2000" dirty="0">
                <a:solidFill>
                  <a:schemeClr val="accent1">
                    <a:lumMod val="75000"/>
                  </a:schemeClr>
                </a:solidFill>
              </a:rPr>
              <a:t>前端详细设计以及实现</a:t>
            </a:r>
            <a:endParaRPr lang="zh-CN" altLang="en-US" sz="2000" dirty="0">
              <a:solidFill>
                <a:schemeClr val="accent1">
                  <a:lumMod val="75000"/>
                </a:schemeClr>
              </a:solidFill>
            </a:endParaRPr>
          </a:p>
        </p:txBody>
      </p:sp>
      <p:sp>
        <p:nvSpPr>
          <p:cNvPr id="6" name="文本框 5"/>
          <p:cNvSpPr txBox="1"/>
          <p:nvPr/>
        </p:nvSpPr>
        <p:spPr>
          <a:xfrm>
            <a:off x="328871" y="832383"/>
            <a:ext cx="3105668" cy="646331"/>
          </a:xfrm>
          <a:prstGeom prst="rect">
            <a:avLst/>
          </a:prstGeom>
          <a:noFill/>
        </p:spPr>
        <p:txBody>
          <a:bodyPr wrap="square" rtlCol="0">
            <a:spAutoFit/>
          </a:bodyPr>
          <a:lstStyle/>
          <a:p>
            <a:r>
              <a:rPr lang="zh-CN" altLang="en-US" b="1" dirty="0">
                <a:latin typeface="+mn-ea"/>
              </a:rPr>
              <a:t>具体实现？</a:t>
            </a:r>
            <a:endParaRPr lang="en-US" altLang="zh-CN" b="1" dirty="0">
              <a:latin typeface="+mn-ea"/>
            </a:endParaRPr>
          </a:p>
          <a:p>
            <a:r>
              <a:rPr lang="en-US" altLang="zh-CN" b="1" dirty="0">
                <a:latin typeface="+mn-ea"/>
              </a:rPr>
              <a:t>WEB</a:t>
            </a:r>
            <a:r>
              <a:rPr lang="zh-CN" altLang="en-US" b="1" dirty="0">
                <a:latin typeface="+mn-ea"/>
              </a:rPr>
              <a:t>端生产公司员工页面</a:t>
            </a:r>
            <a:endParaRPr lang="zh-CN" altLang="en-US" b="1" dirty="0">
              <a:latin typeface="+mn-ea"/>
            </a:endParaRPr>
          </a:p>
        </p:txBody>
      </p:sp>
      <p:sp>
        <p:nvSpPr>
          <p:cNvPr id="8" name="AutoShape 2" descr="Vue logo"/>
          <p:cNvSpPr>
            <a:spLocks noChangeAspect="1" noChangeArrowheads="1"/>
          </p:cNvSpPr>
          <p:nvPr/>
        </p:nvSpPr>
        <p:spPr bwMode="auto">
          <a:xfrm>
            <a:off x="5943600" y="110412"/>
            <a:ext cx="3470988" cy="347098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pic>
        <p:nvPicPr>
          <p:cNvPr id="9" name="图片 8"/>
          <p:cNvPicPr>
            <a:picLocks noChangeAspect="1"/>
          </p:cNvPicPr>
          <p:nvPr/>
        </p:nvPicPr>
        <p:blipFill>
          <a:blip r:embed="rId2"/>
          <a:stretch>
            <a:fillRect/>
          </a:stretch>
        </p:blipFill>
        <p:spPr>
          <a:xfrm>
            <a:off x="4130674" y="601506"/>
            <a:ext cx="8061326" cy="3690576"/>
          </a:xfrm>
          <a:prstGeom prst="rect">
            <a:avLst/>
          </a:prstGeom>
        </p:spPr>
      </p:pic>
      <p:pic>
        <p:nvPicPr>
          <p:cNvPr id="3" name="图片 2"/>
          <p:cNvPicPr>
            <a:picLocks noChangeAspect="1"/>
          </p:cNvPicPr>
          <p:nvPr/>
        </p:nvPicPr>
        <p:blipFill>
          <a:blip r:embed="rId3"/>
          <a:stretch>
            <a:fillRect/>
          </a:stretch>
        </p:blipFill>
        <p:spPr>
          <a:xfrm>
            <a:off x="-25289" y="3340357"/>
            <a:ext cx="7485295" cy="3470988"/>
          </a:xfrm>
          <a:prstGeom prst="rect">
            <a:avLst/>
          </a:prstGeom>
        </p:spPr>
      </p:pic>
    </p:spTree>
  </p:cSld>
  <p:clrMapOvr>
    <a:masterClrMapping/>
  </p:clrMapOvr>
  <p:transition advTm="261"/>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未标题-145"/>
          <p:cNvPicPr>
            <a:picLocks noChangeAspect="1"/>
          </p:cNvPicPr>
          <p:nvPr/>
        </p:nvPicPr>
        <p:blipFill>
          <a:blip r:embed="rId1"/>
          <a:stretch>
            <a:fillRect/>
          </a:stretch>
        </p:blipFill>
        <p:spPr>
          <a:xfrm flipH="1" flipV="1">
            <a:off x="0" y="0"/>
            <a:ext cx="1054359" cy="601506"/>
          </a:xfrm>
          <a:prstGeom prst="rect">
            <a:avLst/>
          </a:prstGeom>
        </p:spPr>
      </p:pic>
      <p:sp>
        <p:nvSpPr>
          <p:cNvPr id="5" name="文本框 4"/>
          <p:cNvSpPr txBox="1"/>
          <p:nvPr/>
        </p:nvSpPr>
        <p:spPr>
          <a:xfrm>
            <a:off x="631126" y="91754"/>
            <a:ext cx="2866830" cy="400110"/>
          </a:xfrm>
          <a:prstGeom prst="rect">
            <a:avLst/>
          </a:prstGeom>
          <a:noFill/>
        </p:spPr>
        <p:txBody>
          <a:bodyPr wrap="square">
            <a:spAutoFit/>
          </a:bodyPr>
          <a:lstStyle/>
          <a:p>
            <a:pPr algn="ctr"/>
            <a:r>
              <a:rPr lang="zh-CN" altLang="en-US" sz="2000" dirty="0">
                <a:solidFill>
                  <a:schemeClr val="accent1">
                    <a:lumMod val="75000"/>
                  </a:schemeClr>
                </a:solidFill>
              </a:rPr>
              <a:t>前端详细设计以及实现</a:t>
            </a:r>
            <a:endParaRPr lang="zh-CN" altLang="en-US" sz="2000" dirty="0">
              <a:solidFill>
                <a:schemeClr val="accent1">
                  <a:lumMod val="75000"/>
                </a:schemeClr>
              </a:solidFill>
            </a:endParaRPr>
          </a:p>
        </p:txBody>
      </p:sp>
      <p:sp>
        <p:nvSpPr>
          <p:cNvPr id="6" name="文本框 5"/>
          <p:cNvSpPr txBox="1"/>
          <p:nvPr/>
        </p:nvSpPr>
        <p:spPr>
          <a:xfrm>
            <a:off x="631126" y="583618"/>
            <a:ext cx="3609521" cy="646331"/>
          </a:xfrm>
          <a:prstGeom prst="rect">
            <a:avLst/>
          </a:prstGeom>
          <a:noFill/>
        </p:spPr>
        <p:txBody>
          <a:bodyPr wrap="square" rtlCol="0">
            <a:spAutoFit/>
          </a:bodyPr>
          <a:lstStyle/>
          <a:p>
            <a:r>
              <a:rPr lang="zh-CN" altLang="en-US" b="1" dirty="0">
                <a:latin typeface="+mn-ea"/>
              </a:rPr>
              <a:t>具体实现？小程序的！</a:t>
            </a:r>
            <a:endParaRPr lang="en-US" altLang="zh-CN" b="1" dirty="0">
              <a:latin typeface="+mn-ea"/>
            </a:endParaRPr>
          </a:p>
          <a:p>
            <a:r>
              <a:rPr lang="zh-CN" altLang="en-US" b="1" dirty="0">
                <a:latin typeface="+mn-ea"/>
              </a:rPr>
              <a:t>主页、溯源功能页、出库功能页</a:t>
            </a:r>
            <a:endParaRPr lang="zh-CN" altLang="en-US" b="1" dirty="0">
              <a:latin typeface="+mn-ea"/>
            </a:endParaRPr>
          </a:p>
        </p:txBody>
      </p:sp>
      <p:pic>
        <p:nvPicPr>
          <p:cNvPr id="10" name="图片 9"/>
          <p:cNvPicPr/>
          <p:nvPr/>
        </p:nvPicPr>
        <p:blipFill>
          <a:blip r:embed="rId2"/>
          <a:stretch>
            <a:fillRect/>
          </a:stretch>
        </p:blipFill>
        <p:spPr>
          <a:xfrm>
            <a:off x="776404" y="1502227"/>
            <a:ext cx="2576273" cy="5086736"/>
          </a:xfrm>
          <a:prstGeom prst="rect">
            <a:avLst/>
          </a:prstGeom>
        </p:spPr>
      </p:pic>
      <p:pic>
        <p:nvPicPr>
          <p:cNvPr id="11" name="图片 10"/>
          <p:cNvPicPr/>
          <p:nvPr/>
        </p:nvPicPr>
        <p:blipFill>
          <a:blip r:embed="rId3"/>
          <a:stretch>
            <a:fillRect/>
          </a:stretch>
        </p:blipFill>
        <p:spPr>
          <a:xfrm>
            <a:off x="4807863" y="1392852"/>
            <a:ext cx="2576274" cy="5112136"/>
          </a:xfrm>
          <a:prstGeom prst="rect">
            <a:avLst/>
          </a:prstGeom>
        </p:spPr>
      </p:pic>
      <p:pic>
        <p:nvPicPr>
          <p:cNvPr id="12" name="图片 11"/>
          <p:cNvPicPr/>
          <p:nvPr/>
        </p:nvPicPr>
        <p:blipFill>
          <a:blip r:embed="rId4"/>
          <a:stretch>
            <a:fillRect/>
          </a:stretch>
        </p:blipFill>
        <p:spPr>
          <a:xfrm>
            <a:off x="8839322" y="1392852"/>
            <a:ext cx="2576274" cy="5086736"/>
          </a:xfrm>
          <a:prstGeom prst="rect">
            <a:avLst/>
          </a:prstGeom>
        </p:spPr>
      </p:pic>
    </p:spTree>
  </p:cSld>
  <p:clrMapOvr>
    <a:masterClrMapping/>
  </p:clrMapOvr>
  <p:transition advTm="213"/>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未标题-145"/>
          <p:cNvPicPr>
            <a:picLocks noChangeAspect="1"/>
          </p:cNvPicPr>
          <p:nvPr/>
        </p:nvPicPr>
        <p:blipFill>
          <a:blip r:embed="rId1"/>
          <a:stretch>
            <a:fillRect/>
          </a:stretch>
        </p:blipFill>
        <p:spPr>
          <a:xfrm flipH="1" flipV="1">
            <a:off x="0" y="0"/>
            <a:ext cx="1054359" cy="601506"/>
          </a:xfrm>
          <a:prstGeom prst="rect">
            <a:avLst/>
          </a:prstGeom>
        </p:spPr>
      </p:pic>
      <p:sp>
        <p:nvSpPr>
          <p:cNvPr id="5" name="文本框 4"/>
          <p:cNvSpPr txBox="1"/>
          <p:nvPr/>
        </p:nvSpPr>
        <p:spPr>
          <a:xfrm>
            <a:off x="631126" y="91754"/>
            <a:ext cx="2866830" cy="400110"/>
          </a:xfrm>
          <a:prstGeom prst="rect">
            <a:avLst/>
          </a:prstGeom>
          <a:noFill/>
        </p:spPr>
        <p:txBody>
          <a:bodyPr wrap="square">
            <a:spAutoFit/>
          </a:bodyPr>
          <a:lstStyle/>
          <a:p>
            <a:pPr algn="ctr"/>
            <a:r>
              <a:rPr lang="zh-CN" altLang="en-US" sz="2000" dirty="0">
                <a:solidFill>
                  <a:schemeClr val="accent1">
                    <a:lumMod val="75000"/>
                  </a:schemeClr>
                </a:solidFill>
              </a:rPr>
              <a:t>前端详细设计以及实现</a:t>
            </a:r>
            <a:endParaRPr lang="zh-CN" altLang="en-US" sz="2000" dirty="0">
              <a:solidFill>
                <a:schemeClr val="accent1">
                  <a:lumMod val="75000"/>
                </a:schemeClr>
              </a:solidFill>
            </a:endParaRPr>
          </a:p>
        </p:txBody>
      </p:sp>
      <p:sp>
        <p:nvSpPr>
          <p:cNvPr id="6" name="文本框 5"/>
          <p:cNvSpPr txBox="1"/>
          <p:nvPr/>
        </p:nvSpPr>
        <p:spPr>
          <a:xfrm>
            <a:off x="635908" y="655102"/>
            <a:ext cx="3321562" cy="646331"/>
          </a:xfrm>
          <a:prstGeom prst="rect">
            <a:avLst/>
          </a:prstGeom>
          <a:noFill/>
        </p:spPr>
        <p:txBody>
          <a:bodyPr wrap="square" rtlCol="0">
            <a:spAutoFit/>
          </a:bodyPr>
          <a:lstStyle/>
          <a:p>
            <a:r>
              <a:rPr lang="zh-CN" altLang="en-US" b="1" dirty="0">
                <a:latin typeface="+mn-ea"/>
              </a:rPr>
              <a:t>具体实现？小程序的！</a:t>
            </a:r>
            <a:endParaRPr lang="en-US" altLang="zh-CN" b="1" dirty="0">
              <a:latin typeface="+mn-ea"/>
            </a:endParaRPr>
          </a:p>
          <a:p>
            <a:r>
              <a:rPr lang="zh-CN" altLang="en-US" b="1" dirty="0">
                <a:latin typeface="+mn-ea"/>
              </a:rPr>
              <a:t>个人身份码以及处理请求页</a:t>
            </a:r>
            <a:endParaRPr lang="zh-CN" altLang="en-US" b="1" dirty="0">
              <a:latin typeface="+mn-ea"/>
            </a:endParaRPr>
          </a:p>
        </p:txBody>
      </p:sp>
      <p:pic>
        <p:nvPicPr>
          <p:cNvPr id="19" name="图片 18"/>
          <p:cNvPicPr/>
          <p:nvPr/>
        </p:nvPicPr>
        <p:blipFill>
          <a:blip r:embed="rId2"/>
          <a:stretch>
            <a:fillRect/>
          </a:stretch>
        </p:blipFill>
        <p:spPr>
          <a:xfrm>
            <a:off x="2643019" y="1331595"/>
            <a:ext cx="2628900" cy="5171440"/>
          </a:xfrm>
          <a:prstGeom prst="rect">
            <a:avLst/>
          </a:prstGeom>
        </p:spPr>
      </p:pic>
      <p:pic>
        <p:nvPicPr>
          <p:cNvPr id="20" name="图片 19"/>
          <p:cNvPicPr/>
          <p:nvPr/>
        </p:nvPicPr>
        <p:blipFill>
          <a:blip r:embed="rId3"/>
          <a:stretch>
            <a:fillRect/>
          </a:stretch>
        </p:blipFill>
        <p:spPr>
          <a:xfrm>
            <a:off x="7460091" y="1301433"/>
            <a:ext cx="2662555" cy="5231765"/>
          </a:xfrm>
          <a:prstGeom prst="rect">
            <a:avLst/>
          </a:prstGeom>
        </p:spPr>
      </p:pic>
    </p:spTree>
  </p:cSld>
  <p:clrMapOvr>
    <a:masterClrMapping/>
  </p:clrMapOvr>
  <p:transition advTm="194"/>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未标题-145"/>
          <p:cNvPicPr>
            <a:picLocks noChangeAspect="1"/>
          </p:cNvPicPr>
          <p:nvPr/>
        </p:nvPicPr>
        <p:blipFill>
          <a:blip r:embed="rId1"/>
          <a:stretch>
            <a:fillRect/>
          </a:stretch>
        </p:blipFill>
        <p:spPr>
          <a:xfrm flipH="1" flipV="1">
            <a:off x="0" y="0"/>
            <a:ext cx="1054359" cy="601506"/>
          </a:xfrm>
          <a:prstGeom prst="rect">
            <a:avLst/>
          </a:prstGeom>
        </p:spPr>
      </p:pic>
      <p:sp>
        <p:nvSpPr>
          <p:cNvPr id="5" name="文本框 4"/>
          <p:cNvSpPr txBox="1"/>
          <p:nvPr/>
        </p:nvSpPr>
        <p:spPr>
          <a:xfrm>
            <a:off x="976358" y="173373"/>
            <a:ext cx="2866830" cy="400110"/>
          </a:xfrm>
          <a:prstGeom prst="rect">
            <a:avLst/>
          </a:prstGeom>
          <a:noFill/>
        </p:spPr>
        <p:txBody>
          <a:bodyPr wrap="square">
            <a:spAutoFit/>
          </a:bodyPr>
          <a:lstStyle/>
          <a:p>
            <a:pPr algn="ctr"/>
            <a:r>
              <a:rPr lang="zh-CN" altLang="en-US" sz="2000" dirty="0">
                <a:solidFill>
                  <a:schemeClr val="accent1">
                    <a:lumMod val="75000"/>
                  </a:schemeClr>
                </a:solidFill>
              </a:rPr>
              <a:t>前端详细设计以及实现</a:t>
            </a:r>
            <a:endParaRPr lang="zh-CN" altLang="en-US" sz="2000" dirty="0">
              <a:solidFill>
                <a:schemeClr val="accent1">
                  <a:lumMod val="75000"/>
                </a:schemeClr>
              </a:solidFill>
            </a:endParaRPr>
          </a:p>
        </p:txBody>
      </p:sp>
      <p:sp>
        <p:nvSpPr>
          <p:cNvPr id="6" name="文本框 5"/>
          <p:cNvSpPr txBox="1"/>
          <p:nvPr/>
        </p:nvSpPr>
        <p:spPr>
          <a:xfrm>
            <a:off x="635907" y="655102"/>
            <a:ext cx="3936091" cy="646331"/>
          </a:xfrm>
          <a:prstGeom prst="rect">
            <a:avLst/>
          </a:prstGeom>
          <a:noFill/>
        </p:spPr>
        <p:txBody>
          <a:bodyPr wrap="square" rtlCol="0">
            <a:spAutoFit/>
          </a:bodyPr>
          <a:lstStyle/>
          <a:p>
            <a:r>
              <a:rPr lang="zh-CN" altLang="en-US" b="1" dirty="0">
                <a:latin typeface="+mn-ea"/>
              </a:rPr>
              <a:t>具体实现？小程序的！</a:t>
            </a:r>
            <a:endParaRPr lang="en-US" altLang="zh-CN" b="1" dirty="0">
              <a:latin typeface="+mn-ea"/>
            </a:endParaRPr>
          </a:p>
          <a:p>
            <a:r>
              <a:rPr lang="zh-CN" altLang="en-US" b="1" dirty="0">
                <a:latin typeface="+mn-ea"/>
              </a:rPr>
              <a:t>信息展示页</a:t>
            </a:r>
            <a:r>
              <a:rPr lang="en-US" altLang="zh-CN" b="1" dirty="0">
                <a:latin typeface="+mn-ea"/>
              </a:rPr>
              <a:t>(</a:t>
            </a:r>
            <a:r>
              <a:rPr lang="zh-CN" altLang="en-US" b="1" dirty="0">
                <a:latin typeface="+mn-ea"/>
              </a:rPr>
              <a:t>使用说明、联系方式等</a:t>
            </a:r>
            <a:r>
              <a:rPr lang="en-US" altLang="zh-CN" b="1" dirty="0">
                <a:latin typeface="+mn-ea"/>
              </a:rPr>
              <a:t>)</a:t>
            </a:r>
            <a:endParaRPr lang="zh-CN" altLang="en-US" b="1" dirty="0">
              <a:latin typeface="+mn-ea"/>
            </a:endParaRPr>
          </a:p>
        </p:txBody>
      </p:sp>
      <p:pic>
        <p:nvPicPr>
          <p:cNvPr id="17" name="图片 16"/>
          <p:cNvPicPr/>
          <p:nvPr/>
        </p:nvPicPr>
        <p:blipFill>
          <a:blip r:embed="rId2"/>
          <a:stretch>
            <a:fillRect/>
          </a:stretch>
        </p:blipFill>
        <p:spPr>
          <a:xfrm>
            <a:off x="1054359" y="1464671"/>
            <a:ext cx="2533015" cy="5009515"/>
          </a:xfrm>
          <a:prstGeom prst="rect">
            <a:avLst/>
          </a:prstGeom>
        </p:spPr>
      </p:pic>
      <p:pic>
        <p:nvPicPr>
          <p:cNvPr id="18" name="图片 17"/>
          <p:cNvPicPr/>
          <p:nvPr/>
        </p:nvPicPr>
        <p:blipFill>
          <a:blip r:embed="rId3"/>
          <a:stretch>
            <a:fillRect/>
          </a:stretch>
        </p:blipFill>
        <p:spPr>
          <a:xfrm>
            <a:off x="7620004" y="836656"/>
            <a:ext cx="2861945" cy="5637530"/>
          </a:xfrm>
          <a:prstGeom prst="rect">
            <a:avLst/>
          </a:prstGeom>
        </p:spPr>
      </p:pic>
    </p:spTree>
  </p:cSld>
  <p:clrMapOvr>
    <a:masterClrMapping/>
  </p:clrMapOvr>
  <p:transition advTm="239"/>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未标题-178"/>
          <p:cNvPicPr>
            <a:picLocks noChangeAspect="1"/>
          </p:cNvPicPr>
          <p:nvPr>
            <p:custDataLst>
              <p:tags r:id="rId1"/>
            </p:custDataLst>
          </p:nvPr>
        </p:nvPicPr>
        <p:blipFill>
          <a:blip r:embed="rId2"/>
          <a:srcRect t="3317" r="10893"/>
          <a:stretch>
            <a:fillRect/>
          </a:stretch>
        </p:blipFill>
        <p:spPr>
          <a:xfrm flipV="1">
            <a:off x="10171430" y="5469890"/>
            <a:ext cx="2020570" cy="1388110"/>
          </a:xfrm>
          <a:prstGeom prst="rect">
            <a:avLst/>
          </a:prstGeom>
        </p:spPr>
      </p:pic>
      <p:pic>
        <p:nvPicPr>
          <p:cNvPr id="3" name="图片 2" descr="未标题-145"/>
          <p:cNvPicPr>
            <a:picLocks noChangeAspect="1"/>
          </p:cNvPicPr>
          <p:nvPr/>
        </p:nvPicPr>
        <p:blipFill>
          <a:blip r:embed="rId3"/>
          <a:stretch>
            <a:fillRect/>
          </a:stretch>
        </p:blipFill>
        <p:spPr>
          <a:xfrm flipH="1" flipV="1">
            <a:off x="0" y="0"/>
            <a:ext cx="1360170" cy="775970"/>
          </a:xfrm>
          <a:prstGeom prst="rect">
            <a:avLst/>
          </a:prstGeom>
        </p:spPr>
      </p:pic>
      <p:sp>
        <p:nvSpPr>
          <p:cNvPr id="7" name="文本框 6"/>
          <p:cNvSpPr txBox="1"/>
          <p:nvPr/>
        </p:nvSpPr>
        <p:spPr>
          <a:xfrm>
            <a:off x="1227209" y="203319"/>
            <a:ext cx="1821569" cy="369332"/>
          </a:xfrm>
          <a:prstGeom prst="rect">
            <a:avLst/>
          </a:prstGeom>
          <a:noFill/>
        </p:spPr>
        <p:txBody>
          <a:bodyPr wrap="square">
            <a:spAutoFit/>
          </a:bodyPr>
          <a:lstStyle/>
          <a:p>
            <a:pPr algn="ctr"/>
            <a:r>
              <a:rPr lang="zh-CN" altLang="en-US" sz="1800" dirty="0">
                <a:solidFill>
                  <a:schemeClr val="accent1">
                    <a:lumMod val="75000"/>
                  </a:schemeClr>
                </a:solidFill>
              </a:rPr>
              <a:t>解决的难题</a:t>
            </a:r>
            <a:endParaRPr lang="zh-CN" altLang="en-US" sz="1800" dirty="0">
              <a:solidFill>
                <a:schemeClr val="accent1">
                  <a:lumMod val="75000"/>
                </a:schemeClr>
              </a:solidFill>
            </a:endParaRPr>
          </a:p>
        </p:txBody>
      </p:sp>
      <p:sp>
        <p:nvSpPr>
          <p:cNvPr id="9" name="文本框 8"/>
          <p:cNvSpPr txBox="1"/>
          <p:nvPr/>
        </p:nvSpPr>
        <p:spPr>
          <a:xfrm>
            <a:off x="449385" y="960202"/>
            <a:ext cx="1821569" cy="369332"/>
          </a:xfrm>
          <a:prstGeom prst="rect">
            <a:avLst/>
          </a:prstGeom>
          <a:noFill/>
        </p:spPr>
        <p:txBody>
          <a:bodyPr wrap="square">
            <a:spAutoFit/>
          </a:bodyPr>
          <a:lstStyle/>
          <a:p>
            <a:r>
              <a:rPr lang="zh-CN" altLang="en-US" b="1" dirty="0">
                <a:latin typeface="+mn-ea"/>
              </a:rPr>
              <a:t>身份码？？？</a:t>
            </a:r>
            <a:endParaRPr lang="zh-CN" altLang="en-US" b="1" dirty="0">
              <a:latin typeface="+mn-ea"/>
            </a:endParaRPr>
          </a:p>
        </p:txBody>
      </p:sp>
      <p:sp>
        <p:nvSpPr>
          <p:cNvPr id="14" name="文本框 13"/>
          <p:cNvSpPr txBox="1"/>
          <p:nvPr/>
        </p:nvSpPr>
        <p:spPr>
          <a:xfrm>
            <a:off x="3852639" y="3596926"/>
            <a:ext cx="2102746" cy="338554"/>
          </a:xfrm>
          <a:prstGeom prst="rect">
            <a:avLst/>
          </a:prstGeom>
          <a:noFill/>
        </p:spPr>
        <p:txBody>
          <a:bodyPr wrap="square" rtlCol="0">
            <a:spAutoFit/>
          </a:bodyPr>
          <a:lstStyle/>
          <a:p>
            <a:r>
              <a:rPr lang="zh-CN" altLang="en-US" sz="1600" b="1" dirty="0">
                <a:latin typeface="+mn-ea"/>
              </a:rPr>
              <a:t>用户</a:t>
            </a:r>
            <a:r>
              <a:rPr lang="en-US" altLang="zh-CN" sz="1600" b="1" dirty="0">
                <a:latin typeface="+mn-ea"/>
              </a:rPr>
              <a:t>ID</a:t>
            </a:r>
            <a:r>
              <a:rPr lang="zh-CN" altLang="en-US" sz="1600" b="1" dirty="0">
                <a:latin typeface="+mn-ea"/>
              </a:rPr>
              <a:t>：</a:t>
            </a:r>
            <a:r>
              <a:rPr lang="en-US" altLang="zh-CN" sz="1600" b="1" dirty="0">
                <a:latin typeface="+mn-ea"/>
              </a:rPr>
              <a:t>100002</a:t>
            </a:r>
            <a:endParaRPr lang="zh-CN" altLang="en-US" sz="1600" b="1" dirty="0">
              <a:latin typeface="+mn-ea"/>
            </a:endParaRPr>
          </a:p>
        </p:txBody>
      </p:sp>
      <p:sp>
        <p:nvSpPr>
          <p:cNvPr id="16" name="箭头: 右 15"/>
          <p:cNvSpPr/>
          <p:nvPr/>
        </p:nvSpPr>
        <p:spPr>
          <a:xfrm>
            <a:off x="5963302" y="3450119"/>
            <a:ext cx="1114174" cy="632168"/>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19" name="文本框 18"/>
          <p:cNvSpPr txBox="1"/>
          <p:nvPr/>
        </p:nvSpPr>
        <p:spPr>
          <a:xfrm>
            <a:off x="449385" y="1758429"/>
            <a:ext cx="1995235" cy="369332"/>
          </a:xfrm>
          <a:prstGeom prst="rect">
            <a:avLst/>
          </a:prstGeom>
          <a:noFill/>
        </p:spPr>
        <p:txBody>
          <a:bodyPr wrap="square">
            <a:spAutoFit/>
          </a:bodyPr>
          <a:lstStyle/>
          <a:p>
            <a:r>
              <a:rPr lang="zh-CN" altLang="en-US" b="1" dirty="0">
                <a:latin typeface="+mn-ea"/>
              </a:rPr>
              <a:t>为什么？？？</a:t>
            </a:r>
            <a:endParaRPr lang="zh-CN" altLang="en-US" b="1" dirty="0">
              <a:latin typeface="+mn-ea"/>
            </a:endParaRPr>
          </a:p>
        </p:txBody>
      </p:sp>
      <p:pic>
        <p:nvPicPr>
          <p:cNvPr id="23" name="图片 22"/>
          <p:cNvPicPr>
            <a:picLocks noChangeAspect="1"/>
          </p:cNvPicPr>
          <p:nvPr/>
        </p:nvPicPr>
        <p:blipFill>
          <a:blip r:embed="rId4"/>
          <a:stretch>
            <a:fillRect/>
          </a:stretch>
        </p:blipFill>
        <p:spPr>
          <a:xfrm>
            <a:off x="355394" y="2515312"/>
            <a:ext cx="2347163" cy="2773920"/>
          </a:xfrm>
          <a:prstGeom prst="rect">
            <a:avLst/>
          </a:prstGeom>
        </p:spPr>
      </p:pic>
      <p:pic>
        <p:nvPicPr>
          <p:cNvPr id="25" name="图片 24"/>
          <p:cNvPicPr>
            <a:picLocks noChangeAspect="1"/>
          </p:cNvPicPr>
          <p:nvPr/>
        </p:nvPicPr>
        <p:blipFill>
          <a:blip r:embed="rId5"/>
          <a:stretch>
            <a:fillRect/>
          </a:stretch>
        </p:blipFill>
        <p:spPr>
          <a:xfrm>
            <a:off x="7812610" y="2127761"/>
            <a:ext cx="2751058" cy="3276884"/>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300" advTm="212">
        <p14:pan dir="u"/>
      </p:transition>
    </mc:Choice>
    <mc:Fallback>
      <p:transition spd="slow" advTm="212">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未标题-178"/>
          <p:cNvPicPr>
            <a:picLocks noChangeAspect="1"/>
          </p:cNvPicPr>
          <p:nvPr>
            <p:custDataLst>
              <p:tags r:id="rId1"/>
            </p:custDataLst>
          </p:nvPr>
        </p:nvPicPr>
        <p:blipFill>
          <a:blip r:embed="rId2"/>
          <a:srcRect t="3317" r="10893"/>
          <a:stretch>
            <a:fillRect/>
          </a:stretch>
        </p:blipFill>
        <p:spPr>
          <a:xfrm flipV="1">
            <a:off x="10171430" y="5469890"/>
            <a:ext cx="2020570" cy="1388110"/>
          </a:xfrm>
          <a:prstGeom prst="rect">
            <a:avLst/>
          </a:prstGeom>
        </p:spPr>
      </p:pic>
      <p:pic>
        <p:nvPicPr>
          <p:cNvPr id="3" name="图片 2" descr="未标题-145"/>
          <p:cNvPicPr>
            <a:picLocks noChangeAspect="1"/>
          </p:cNvPicPr>
          <p:nvPr/>
        </p:nvPicPr>
        <p:blipFill>
          <a:blip r:embed="rId3"/>
          <a:stretch>
            <a:fillRect/>
          </a:stretch>
        </p:blipFill>
        <p:spPr>
          <a:xfrm flipH="1" flipV="1">
            <a:off x="0" y="0"/>
            <a:ext cx="1360170" cy="775970"/>
          </a:xfrm>
          <a:prstGeom prst="rect">
            <a:avLst/>
          </a:prstGeom>
        </p:spPr>
      </p:pic>
      <p:sp>
        <p:nvSpPr>
          <p:cNvPr id="7" name="文本框 6"/>
          <p:cNvSpPr txBox="1"/>
          <p:nvPr/>
        </p:nvSpPr>
        <p:spPr>
          <a:xfrm>
            <a:off x="1360170" y="203319"/>
            <a:ext cx="2260341" cy="369332"/>
          </a:xfrm>
          <a:prstGeom prst="rect">
            <a:avLst/>
          </a:prstGeom>
          <a:noFill/>
        </p:spPr>
        <p:txBody>
          <a:bodyPr wrap="square">
            <a:spAutoFit/>
          </a:bodyPr>
          <a:lstStyle/>
          <a:p>
            <a:pPr algn="ctr"/>
            <a:r>
              <a:rPr lang="zh-CN" altLang="en-US" dirty="0">
                <a:solidFill>
                  <a:schemeClr val="accent1">
                    <a:lumMod val="75000"/>
                  </a:schemeClr>
                </a:solidFill>
              </a:rPr>
              <a:t>协助服务器的配置</a:t>
            </a:r>
            <a:endParaRPr lang="zh-CN" altLang="en-US" sz="1800" dirty="0">
              <a:solidFill>
                <a:schemeClr val="accent1">
                  <a:lumMod val="75000"/>
                </a:schemeClr>
              </a:solidFill>
            </a:endParaRPr>
          </a:p>
        </p:txBody>
      </p:sp>
      <p:sp>
        <p:nvSpPr>
          <p:cNvPr id="8" name="文本框 7"/>
          <p:cNvSpPr txBox="1"/>
          <p:nvPr/>
        </p:nvSpPr>
        <p:spPr>
          <a:xfrm>
            <a:off x="680085" y="857232"/>
            <a:ext cx="6735276" cy="646331"/>
          </a:xfrm>
          <a:prstGeom prst="rect">
            <a:avLst/>
          </a:prstGeom>
          <a:noFill/>
        </p:spPr>
        <p:txBody>
          <a:bodyPr wrap="square" rtlCol="0">
            <a:spAutoFit/>
          </a:bodyPr>
          <a:lstStyle/>
          <a:p>
            <a:r>
              <a:rPr lang="zh-CN" altLang="en-US" b="1" dirty="0">
                <a:latin typeface="+mn-ea"/>
              </a:rPr>
              <a:t>本地部署</a:t>
            </a:r>
            <a:r>
              <a:rPr lang="en-US" altLang="zh-CN" b="1" dirty="0">
                <a:latin typeface="+mn-ea"/>
              </a:rPr>
              <a:t>+</a:t>
            </a:r>
            <a:r>
              <a:rPr lang="zh-CN" altLang="en-US" b="1" dirty="0">
                <a:latin typeface="+mn-ea"/>
              </a:rPr>
              <a:t>局域网演示？  感觉做了个假系统，联调也不方便（</a:t>
            </a:r>
            <a:r>
              <a:rPr lang="en-US" altLang="zh-CN" b="1" dirty="0">
                <a:latin typeface="+mn-ea"/>
              </a:rPr>
              <a:t>×</a:t>
            </a:r>
            <a:r>
              <a:rPr lang="zh-CN" altLang="en-US" b="1" dirty="0">
                <a:latin typeface="+mn-ea"/>
              </a:rPr>
              <a:t>）</a:t>
            </a:r>
            <a:endParaRPr lang="en-US" altLang="zh-CN" b="1" dirty="0">
              <a:latin typeface="+mn-ea"/>
            </a:endParaRPr>
          </a:p>
          <a:p>
            <a:r>
              <a:rPr lang="zh-CN" altLang="en-US" b="1" dirty="0">
                <a:latin typeface="+mn-ea"/>
              </a:rPr>
              <a:t>（重金购买）腾讯云服务器？ </a:t>
            </a:r>
            <a:r>
              <a:rPr lang="en-US" altLang="zh-CN" b="1" dirty="0">
                <a:latin typeface="+mn-ea"/>
              </a:rPr>
              <a:t>Nice</a:t>
            </a:r>
            <a:r>
              <a:rPr lang="zh-CN" altLang="en-US" b="1" dirty="0">
                <a:latin typeface="+mn-ea"/>
              </a:rPr>
              <a:t>！（√）</a:t>
            </a:r>
            <a:endParaRPr lang="zh-CN" altLang="en-US" b="1" dirty="0">
              <a:latin typeface="+mn-ea"/>
            </a:endParaRPr>
          </a:p>
        </p:txBody>
      </p:sp>
      <p:pic>
        <p:nvPicPr>
          <p:cNvPr id="9" name="图片 8"/>
          <p:cNvPicPr>
            <a:picLocks noChangeAspect="1"/>
          </p:cNvPicPr>
          <p:nvPr/>
        </p:nvPicPr>
        <p:blipFill>
          <a:blip r:embed="rId4"/>
          <a:stretch>
            <a:fillRect/>
          </a:stretch>
        </p:blipFill>
        <p:spPr>
          <a:xfrm>
            <a:off x="215937" y="2074486"/>
            <a:ext cx="5411197" cy="2854726"/>
          </a:xfrm>
          <a:prstGeom prst="rect">
            <a:avLst/>
          </a:prstGeom>
        </p:spPr>
      </p:pic>
      <p:sp>
        <p:nvSpPr>
          <p:cNvPr id="10" name="文本框 9"/>
          <p:cNvSpPr txBox="1"/>
          <p:nvPr/>
        </p:nvSpPr>
        <p:spPr>
          <a:xfrm>
            <a:off x="2305714" y="5186678"/>
            <a:ext cx="1231641" cy="338554"/>
          </a:xfrm>
          <a:prstGeom prst="rect">
            <a:avLst/>
          </a:prstGeom>
          <a:noFill/>
        </p:spPr>
        <p:txBody>
          <a:bodyPr wrap="square" rtlCol="0">
            <a:spAutoFit/>
          </a:bodyPr>
          <a:lstStyle/>
          <a:p>
            <a:r>
              <a:rPr lang="zh-CN" altLang="en-US" sz="1600" b="1" dirty="0"/>
              <a:t>服务器概况</a:t>
            </a:r>
            <a:endParaRPr lang="zh-CN" altLang="en-US" sz="1600" b="1" dirty="0"/>
          </a:p>
        </p:txBody>
      </p:sp>
      <p:pic>
        <p:nvPicPr>
          <p:cNvPr id="12" name="图片 11"/>
          <p:cNvPicPr>
            <a:picLocks noChangeAspect="1"/>
          </p:cNvPicPr>
          <p:nvPr/>
        </p:nvPicPr>
        <p:blipFill>
          <a:blip r:embed="rId5"/>
          <a:stretch>
            <a:fillRect/>
          </a:stretch>
        </p:blipFill>
        <p:spPr>
          <a:xfrm>
            <a:off x="6789188" y="2011388"/>
            <a:ext cx="4976714" cy="3002735"/>
          </a:xfrm>
          <a:prstGeom prst="rect">
            <a:avLst/>
          </a:prstGeom>
        </p:spPr>
      </p:pic>
      <p:sp>
        <p:nvSpPr>
          <p:cNvPr id="16" name="文本框 15"/>
          <p:cNvSpPr txBox="1"/>
          <p:nvPr/>
        </p:nvSpPr>
        <p:spPr>
          <a:xfrm>
            <a:off x="6917094" y="5063567"/>
            <a:ext cx="4848808" cy="923330"/>
          </a:xfrm>
          <a:prstGeom prst="rect">
            <a:avLst/>
          </a:prstGeom>
          <a:noFill/>
        </p:spPr>
        <p:txBody>
          <a:bodyPr wrap="square">
            <a:spAutoFit/>
          </a:bodyPr>
          <a:lstStyle/>
          <a:p>
            <a:pPr algn="ctr"/>
            <a:r>
              <a:rPr lang="en-US" altLang="zh-CN" b="1" dirty="0" err="1"/>
              <a:t>MobaXterm</a:t>
            </a:r>
            <a:r>
              <a:rPr lang="zh-CN" altLang="en-US" b="1" dirty="0"/>
              <a:t>建立</a:t>
            </a:r>
            <a:r>
              <a:rPr lang="en-US" altLang="zh-CN" b="1" dirty="0"/>
              <a:t>SSH</a:t>
            </a:r>
            <a:r>
              <a:rPr lang="zh-CN" altLang="en-US" b="1" dirty="0"/>
              <a:t>服务，远程登陆服务器配置</a:t>
            </a:r>
            <a:r>
              <a:rPr lang="en-US" altLang="zh-CN" b="1" dirty="0"/>
              <a:t>FISCO-BCOS</a:t>
            </a:r>
            <a:r>
              <a:rPr lang="zh-CN" altLang="en-US" b="1" dirty="0"/>
              <a:t>环境与节点</a:t>
            </a:r>
            <a:endParaRPr lang="en-US" altLang="zh-CN" b="1" dirty="0"/>
          </a:p>
          <a:p>
            <a:pPr algn="ctr"/>
            <a:r>
              <a:rPr lang="zh-CN" altLang="en-US" b="1" dirty="0"/>
              <a:t>后端</a:t>
            </a:r>
            <a:r>
              <a:rPr lang="en-US" altLang="zh-CN" b="1" dirty="0"/>
              <a:t>jar</a:t>
            </a:r>
            <a:r>
              <a:rPr lang="zh-CN" altLang="en-US" b="1" dirty="0"/>
              <a:t>包运行部署</a:t>
            </a:r>
            <a:r>
              <a:rPr lang="en-US" altLang="zh-CN" b="1" dirty="0"/>
              <a:t>(</a:t>
            </a:r>
            <a:r>
              <a:rPr lang="zh-CN" altLang="en-US" b="1" dirty="0"/>
              <a:t>证书路径</a:t>
            </a:r>
            <a:r>
              <a:rPr lang="en-US" altLang="zh-CN" b="1" dirty="0"/>
              <a:t>)</a:t>
            </a:r>
            <a:endParaRPr lang="zh-CN" altLang="en-US" sz="1800" b="1" dirty="0"/>
          </a:p>
        </p:txBody>
      </p:sp>
    </p:spTree>
  </p:cSld>
  <p:clrMapOvr>
    <a:masterClrMapping/>
  </p:clrMapOvr>
  <mc:AlternateContent xmlns:mc="http://schemas.openxmlformats.org/markup-compatibility/2006">
    <mc:Choice xmlns:p14="http://schemas.microsoft.com/office/powerpoint/2010/main" Requires="p14">
      <p:transition spd="slow" p14:dur="1300" advTm="825">
        <p14:pan dir="u"/>
      </p:transition>
    </mc:Choice>
    <mc:Fallback>
      <p:transition spd="slow" advTm="825">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pic>
        <p:nvPicPr>
          <p:cNvPr id="2" name="图片 1" descr="未标题-289"/>
          <p:cNvPicPr>
            <a:picLocks noChangeAspect="1"/>
          </p:cNvPicPr>
          <p:nvPr/>
        </p:nvPicPr>
        <p:blipFill>
          <a:blip r:embed="rId1"/>
          <a:srcRect l="4611" t="60000" r="15009" b="6690"/>
          <a:stretch>
            <a:fillRect/>
          </a:stretch>
        </p:blipFill>
        <p:spPr>
          <a:xfrm>
            <a:off x="-39370" y="0"/>
            <a:ext cx="12231370" cy="4057650"/>
          </a:xfrm>
          <a:prstGeom prst="rect">
            <a:avLst/>
          </a:prstGeom>
        </p:spPr>
      </p:pic>
      <p:sp>
        <p:nvSpPr>
          <p:cNvPr id="30" name="文本框 29"/>
          <p:cNvSpPr txBox="1"/>
          <p:nvPr/>
        </p:nvSpPr>
        <p:spPr>
          <a:xfrm>
            <a:off x="4645025" y="2967990"/>
            <a:ext cx="2901950" cy="922020"/>
          </a:xfrm>
          <a:prstGeom prst="rect">
            <a:avLst/>
          </a:prstGeom>
          <a:noFill/>
        </p:spPr>
        <p:txBody>
          <a:bodyPr wrap="square" rtlCol="0">
            <a:spAutoFit/>
          </a:bodyPr>
          <a:lstStyle/>
          <a:p>
            <a:pPr algn="ctr"/>
            <a:r>
              <a:rPr lang="en-US" altLang="zh-CN" sz="5400" dirty="0">
                <a:solidFill>
                  <a:srgbClr val="EC6A41"/>
                </a:solidFill>
                <a:cs typeface="+mn-ea"/>
                <a:sym typeface="+mn-lt"/>
              </a:rPr>
              <a:t>03</a:t>
            </a:r>
            <a:endParaRPr lang="en-US" altLang="zh-CN" sz="5400" dirty="0">
              <a:solidFill>
                <a:srgbClr val="EC6A41"/>
              </a:solidFill>
              <a:cs typeface="+mn-ea"/>
              <a:sym typeface="+mn-lt"/>
            </a:endParaRPr>
          </a:p>
        </p:txBody>
      </p:sp>
      <p:sp>
        <p:nvSpPr>
          <p:cNvPr id="31" name="文本框 30"/>
          <p:cNvSpPr txBox="1"/>
          <p:nvPr/>
        </p:nvSpPr>
        <p:spPr>
          <a:xfrm>
            <a:off x="5214756" y="3949792"/>
            <a:ext cx="1762488" cy="646331"/>
          </a:xfrm>
          <a:prstGeom prst="rect">
            <a:avLst/>
          </a:prstGeom>
          <a:noFill/>
        </p:spPr>
        <p:txBody>
          <a:bodyPr wrap="square" rtlCol="0">
            <a:spAutoFit/>
          </a:bodyPr>
          <a:lstStyle/>
          <a:p>
            <a:pPr algn="ctr"/>
            <a:r>
              <a:rPr lang="zh-CN" altLang="en-US" sz="3600" b="1" dirty="0">
                <a:solidFill>
                  <a:srgbClr val="EC6A41"/>
                </a:solidFill>
                <a:cs typeface="+mn-ea"/>
                <a:sym typeface="+mn-lt"/>
              </a:rPr>
              <a:t>刘鸿飞</a:t>
            </a:r>
            <a:endParaRPr lang="zh-CN" altLang="en-US" sz="3600" b="1" dirty="0">
              <a:solidFill>
                <a:srgbClr val="EC6A41"/>
              </a:solidFill>
              <a:cs typeface="+mn-ea"/>
              <a:sym typeface="+mn-lt"/>
            </a:endParaRPr>
          </a:p>
        </p:txBody>
      </p:sp>
    </p:spTree>
  </p:cSld>
  <p:clrMapOvr>
    <a:masterClrMapping/>
  </p:clrMapOvr>
  <p:transition spd="slow" advTm="217">
    <p:fade/>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pic>
        <p:nvPicPr>
          <p:cNvPr id="2" name="图片 1" descr="未标题-289"/>
          <p:cNvPicPr>
            <a:picLocks noChangeAspect="1"/>
          </p:cNvPicPr>
          <p:nvPr/>
        </p:nvPicPr>
        <p:blipFill>
          <a:blip r:embed="rId1"/>
          <a:srcRect l="4611" t="60000" r="15009" b="6690"/>
          <a:stretch>
            <a:fillRect/>
          </a:stretch>
        </p:blipFill>
        <p:spPr>
          <a:xfrm>
            <a:off x="-19685" y="0"/>
            <a:ext cx="12231370" cy="4057650"/>
          </a:xfrm>
          <a:prstGeom prst="rect">
            <a:avLst/>
          </a:prstGeom>
        </p:spPr>
      </p:pic>
      <p:sp>
        <p:nvSpPr>
          <p:cNvPr id="30" name="文本框 29"/>
          <p:cNvSpPr txBox="1"/>
          <p:nvPr/>
        </p:nvSpPr>
        <p:spPr>
          <a:xfrm>
            <a:off x="4635500" y="3208020"/>
            <a:ext cx="2901950" cy="922020"/>
          </a:xfrm>
          <a:prstGeom prst="rect">
            <a:avLst/>
          </a:prstGeom>
          <a:noFill/>
        </p:spPr>
        <p:txBody>
          <a:bodyPr wrap="square" rtlCol="0">
            <a:spAutoFit/>
          </a:bodyPr>
          <a:lstStyle/>
          <a:p>
            <a:pPr algn="ctr"/>
            <a:r>
              <a:rPr lang="en-US" altLang="zh-CN" sz="5400" dirty="0">
                <a:solidFill>
                  <a:srgbClr val="EC6A41"/>
                </a:solidFill>
                <a:cs typeface="+mn-ea"/>
                <a:sym typeface="+mn-lt"/>
              </a:rPr>
              <a:t>01</a:t>
            </a:r>
            <a:endParaRPr lang="en-US" altLang="zh-CN" sz="5400" dirty="0">
              <a:solidFill>
                <a:srgbClr val="EC6A41"/>
              </a:solidFill>
              <a:cs typeface="+mn-ea"/>
              <a:sym typeface="+mn-lt"/>
            </a:endParaRPr>
          </a:p>
        </p:txBody>
      </p:sp>
      <p:sp>
        <p:nvSpPr>
          <p:cNvPr id="31" name="文本框 30"/>
          <p:cNvSpPr txBox="1"/>
          <p:nvPr/>
        </p:nvSpPr>
        <p:spPr>
          <a:xfrm>
            <a:off x="3873062" y="4243705"/>
            <a:ext cx="4445876" cy="646331"/>
          </a:xfrm>
          <a:prstGeom prst="rect">
            <a:avLst/>
          </a:prstGeom>
          <a:noFill/>
        </p:spPr>
        <p:txBody>
          <a:bodyPr wrap="square" rtlCol="0">
            <a:spAutoFit/>
          </a:bodyPr>
          <a:lstStyle/>
          <a:p>
            <a:r>
              <a:rPr lang="zh-CN" altLang="en-US" sz="3600" b="1" dirty="0">
                <a:solidFill>
                  <a:srgbClr val="EC6A41"/>
                </a:solidFill>
                <a:cs typeface="+mn-ea"/>
                <a:sym typeface="+mn-lt"/>
              </a:rPr>
              <a:t>项目介绍及成员分工</a:t>
            </a:r>
            <a:endParaRPr lang="zh-CN" altLang="en-US" sz="3600" b="1" dirty="0">
              <a:solidFill>
                <a:srgbClr val="EC6A41"/>
              </a:solidFill>
              <a:cs typeface="+mn-ea"/>
              <a:sym typeface="+mn-lt"/>
            </a:endParaRPr>
          </a:p>
        </p:txBody>
      </p:sp>
    </p:spTree>
  </p:cSld>
  <p:clrMapOvr>
    <a:masterClrMapping/>
  </p:clrMapOvr>
  <p:transition spd="slow" advTm="84">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未标题-178"/>
          <p:cNvPicPr>
            <a:picLocks noChangeAspect="1"/>
          </p:cNvPicPr>
          <p:nvPr/>
        </p:nvPicPr>
        <p:blipFill>
          <a:blip r:embed="rId1"/>
          <a:srcRect t="3317" r="10893"/>
          <a:stretch>
            <a:fillRect/>
          </a:stretch>
        </p:blipFill>
        <p:spPr>
          <a:xfrm flipV="1">
            <a:off x="10171430" y="5469890"/>
            <a:ext cx="2020570" cy="1388110"/>
          </a:xfrm>
          <a:prstGeom prst="rect">
            <a:avLst/>
          </a:prstGeom>
        </p:spPr>
      </p:pic>
      <p:pic>
        <p:nvPicPr>
          <p:cNvPr id="5" name="图片 4" descr="未标题-145"/>
          <p:cNvPicPr>
            <a:picLocks noChangeAspect="1"/>
          </p:cNvPicPr>
          <p:nvPr/>
        </p:nvPicPr>
        <p:blipFill>
          <a:blip r:embed="rId2"/>
          <a:stretch>
            <a:fillRect/>
          </a:stretch>
        </p:blipFill>
        <p:spPr>
          <a:xfrm flipH="1" flipV="1">
            <a:off x="0" y="0"/>
            <a:ext cx="1360170" cy="775970"/>
          </a:xfrm>
          <a:prstGeom prst="rect">
            <a:avLst/>
          </a:prstGeom>
        </p:spPr>
      </p:pic>
      <p:sp>
        <p:nvSpPr>
          <p:cNvPr id="6" name="文本框 5"/>
          <p:cNvSpPr txBox="1"/>
          <p:nvPr/>
        </p:nvSpPr>
        <p:spPr>
          <a:xfrm>
            <a:off x="1360170" y="203319"/>
            <a:ext cx="1476336" cy="400110"/>
          </a:xfrm>
          <a:prstGeom prst="rect">
            <a:avLst/>
          </a:prstGeom>
          <a:noFill/>
        </p:spPr>
        <p:txBody>
          <a:bodyPr wrap="square">
            <a:spAutoFit/>
          </a:bodyPr>
          <a:lstStyle/>
          <a:p>
            <a:pPr algn="ctr"/>
            <a:r>
              <a:rPr lang="zh-CN" altLang="en-US" sz="2000" dirty="0">
                <a:solidFill>
                  <a:schemeClr val="accent1">
                    <a:lumMod val="75000"/>
                  </a:schemeClr>
                </a:solidFill>
              </a:rPr>
              <a:t>数据库设计</a:t>
            </a:r>
            <a:endParaRPr lang="zh-CN" altLang="en-US" sz="2000" dirty="0">
              <a:solidFill>
                <a:schemeClr val="accent1">
                  <a:lumMod val="75000"/>
                </a:schemeClr>
              </a:solidFill>
            </a:endParaRPr>
          </a:p>
        </p:txBody>
      </p:sp>
      <p:sp>
        <p:nvSpPr>
          <p:cNvPr id="17" name="AutoShape 2"/>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8" name="AutoShape 4"/>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pic>
        <p:nvPicPr>
          <p:cNvPr id="14" name="图片 13"/>
          <p:cNvPicPr/>
          <p:nvPr/>
        </p:nvPicPr>
        <p:blipFill>
          <a:blip r:embed="rId3"/>
          <a:stretch>
            <a:fillRect/>
          </a:stretch>
        </p:blipFill>
        <p:spPr>
          <a:xfrm>
            <a:off x="1725205" y="1551941"/>
            <a:ext cx="8316866" cy="4851102"/>
          </a:xfrm>
          <a:prstGeom prst="rect">
            <a:avLst/>
          </a:prstGeom>
        </p:spPr>
      </p:pic>
      <p:sp>
        <p:nvSpPr>
          <p:cNvPr id="19" name="文本框 18"/>
          <p:cNvSpPr txBox="1"/>
          <p:nvPr/>
        </p:nvSpPr>
        <p:spPr>
          <a:xfrm>
            <a:off x="1006656" y="937876"/>
            <a:ext cx="6735276" cy="461665"/>
          </a:xfrm>
          <a:prstGeom prst="rect">
            <a:avLst/>
          </a:prstGeom>
          <a:noFill/>
        </p:spPr>
        <p:txBody>
          <a:bodyPr wrap="square" rtlCol="0">
            <a:spAutoFit/>
          </a:bodyPr>
          <a:lstStyle/>
          <a:p>
            <a:r>
              <a:rPr lang="en-US" altLang="zh-CN" sz="2400" b="1" dirty="0">
                <a:latin typeface="+mn-ea"/>
              </a:rPr>
              <a:t>E-R</a:t>
            </a:r>
            <a:r>
              <a:rPr lang="zh-CN" altLang="en-US" sz="2400" b="1" dirty="0">
                <a:latin typeface="+mn-ea"/>
              </a:rPr>
              <a:t>图：</a:t>
            </a:r>
            <a:endParaRPr lang="zh-CN" altLang="en-US" sz="2400" b="1" dirty="0">
              <a:latin typeface="+mn-ea"/>
            </a:endParaRPr>
          </a:p>
        </p:txBody>
      </p:sp>
    </p:spTree>
  </p:cSld>
  <p:clrMapOvr>
    <a:masterClrMapping/>
  </p:clrMapOvr>
  <p:transition advTm="217"/>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未标题-178"/>
          <p:cNvPicPr>
            <a:picLocks noChangeAspect="1"/>
          </p:cNvPicPr>
          <p:nvPr/>
        </p:nvPicPr>
        <p:blipFill>
          <a:blip r:embed="rId1"/>
          <a:srcRect t="3317" r="10893"/>
          <a:stretch>
            <a:fillRect/>
          </a:stretch>
        </p:blipFill>
        <p:spPr>
          <a:xfrm flipV="1">
            <a:off x="10171430" y="5469890"/>
            <a:ext cx="2020570" cy="1388110"/>
          </a:xfrm>
          <a:prstGeom prst="rect">
            <a:avLst/>
          </a:prstGeom>
        </p:spPr>
      </p:pic>
      <p:pic>
        <p:nvPicPr>
          <p:cNvPr id="5" name="图片 4" descr="未标题-145"/>
          <p:cNvPicPr>
            <a:picLocks noChangeAspect="1"/>
          </p:cNvPicPr>
          <p:nvPr/>
        </p:nvPicPr>
        <p:blipFill>
          <a:blip r:embed="rId2"/>
          <a:stretch>
            <a:fillRect/>
          </a:stretch>
        </p:blipFill>
        <p:spPr>
          <a:xfrm flipH="1" flipV="1">
            <a:off x="0" y="0"/>
            <a:ext cx="1360170" cy="775970"/>
          </a:xfrm>
          <a:prstGeom prst="rect">
            <a:avLst/>
          </a:prstGeom>
        </p:spPr>
      </p:pic>
      <p:sp>
        <p:nvSpPr>
          <p:cNvPr id="6" name="文本框 5"/>
          <p:cNvSpPr txBox="1"/>
          <p:nvPr/>
        </p:nvSpPr>
        <p:spPr>
          <a:xfrm>
            <a:off x="1360170" y="203319"/>
            <a:ext cx="1476336" cy="400110"/>
          </a:xfrm>
          <a:prstGeom prst="rect">
            <a:avLst/>
          </a:prstGeom>
          <a:noFill/>
        </p:spPr>
        <p:txBody>
          <a:bodyPr wrap="square">
            <a:spAutoFit/>
          </a:bodyPr>
          <a:lstStyle/>
          <a:p>
            <a:pPr algn="ctr"/>
            <a:r>
              <a:rPr lang="zh-CN" altLang="en-US" sz="2000" dirty="0">
                <a:solidFill>
                  <a:schemeClr val="accent1">
                    <a:lumMod val="75000"/>
                  </a:schemeClr>
                </a:solidFill>
              </a:rPr>
              <a:t>数据库表格</a:t>
            </a:r>
            <a:endParaRPr lang="zh-CN" altLang="en-US" sz="2000" dirty="0">
              <a:solidFill>
                <a:schemeClr val="accent1">
                  <a:lumMod val="75000"/>
                </a:schemeClr>
              </a:solidFill>
            </a:endParaRPr>
          </a:p>
        </p:txBody>
      </p:sp>
      <p:pic>
        <p:nvPicPr>
          <p:cNvPr id="2" name="图片 1"/>
          <p:cNvPicPr>
            <a:picLocks noChangeAspect="1"/>
          </p:cNvPicPr>
          <p:nvPr/>
        </p:nvPicPr>
        <p:blipFill>
          <a:blip r:embed="rId3"/>
          <a:stretch>
            <a:fillRect/>
          </a:stretch>
        </p:blipFill>
        <p:spPr>
          <a:xfrm>
            <a:off x="543881" y="1022132"/>
            <a:ext cx="5428438" cy="2492469"/>
          </a:xfrm>
          <a:prstGeom prst="rect">
            <a:avLst/>
          </a:prstGeom>
        </p:spPr>
      </p:pic>
      <p:pic>
        <p:nvPicPr>
          <p:cNvPr id="3" name="图片 2"/>
          <p:cNvPicPr>
            <a:picLocks noChangeAspect="1"/>
          </p:cNvPicPr>
          <p:nvPr/>
        </p:nvPicPr>
        <p:blipFill>
          <a:blip r:embed="rId4"/>
          <a:stretch>
            <a:fillRect/>
          </a:stretch>
        </p:blipFill>
        <p:spPr>
          <a:xfrm>
            <a:off x="6474961" y="403374"/>
            <a:ext cx="5265282" cy="1782227"/>
          </a:xfrm>
          <a:prstGeom prst="rect">
            <a:avLst/>
          </a:prstGeom>
        </p:spPr>
      </p:pic>
      <p:pic>
        <p:nvPicPr>
          <p:cNvPr id="8" name="图片 7"/>
          <p:cNvPicPr>
            <a:picLocks noChangeAspect="1"/>
          </p:cNvPicPr>
          <p:nvPr/>
        </p:nvPicPr>
        <p:blipFill>
          <a:blip r:embed="rId5"/>
          <a:stretch>
            <a:fillRect/>
          </a:stretch>
        </p:blipFill>
        <p:spPr>
          <a:xfrm>
            <a:off x="543881" y="4016207"/>
            <a:ext cx="5873247" cy="1991174"/>
          </a:xfrm>
          <a:prstGeom prst="rect">
            <a:avLst/>
          </a:prstGeom>
        </p:spPr>
      </p:pic>
      <p:pic>
        <p:nvPicPr>
          <p:cNvPr id="9" name="图片 8"/>
          <p:cNvPicPr>
            <a:picLocks noChangeAspect="1"/>
          </p:cNvPicPr>
          <p:nvPr/>
        </p:nvPicPr>
        <p:blipFill>
          <a:blip r:embed="rId6"/>
          <a:stretch>
            <a:fillRect/>
          </a:stretch>
        </p:blipFill>
        <p:spPr>
          <a:xfrm>
            <a:off x="6219683" y="2583627"/>
            <a:ext cx="5595397" cy="1209573"/>
          </a:xfrm>
          <a:prstGeom prst="rect">
            <a:avLst/>
          </a:prstGeom>
        </p:spPr>
      </p:pic>
      <p:pic>
        <p:nvPicPr>
          <p:cNvPr id="10" name="图片 9"/>
          <p:cNvPicPr>
            <a:picLocks noChangeAspect="1"/>
          </p:cNvPicPr>
          <p:nvPr/>
        </p:nvPicPr>
        <p:blipFill>
          <a:blip r:embed="rId7"/>
          <a:stretch>
            <a:fillRect/>
          </a:stretch>
        </p:blipFill>
        <p:spPr>
          <a:xfrm>
            <a:off x="6417128" y="4191227"/>
            <a:ext cx="5595397" cy="1641134"/>
          </a:xfrm>
          <a:prstGeom prst="rect">
            <a:avLst/>
          </a:prstGeom>
        </p:spPr>
      </p:pic>
    </p:spTree>
  </p:cSld>
  <p:clrMapOvr>
    <a:masterClrMapping/>
  </p:clrMapOvr>
  <p:transition advTm="198"/>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未标题-178"/>
          <p:cNvPicPr>
            <a:picLocks noChangeAspect="1"/>
          </p:cNvPicPr>
          <p:nvPr/>
        </p:nvPicPr>
        <p:blipFill>
          <a:blip r:embed="rId1"/>
          <a:srcRect t="3317" r="10893"/>
          <a:stretch>
            <a:fillRect/>
          </a:stretch>
        </p:blipFill>
        <p:spPr>
          <a:xfrm flipV="1">
            <a:off x="10171430" y="5469890"/>
            <a:ext cx="2020570" cy="1388110"/>
          </a:xfrm>
          <a:prstGeom prst="rect">
            <a:avLst/>
          </a:prstGeom>
        </p:spPr>
      </p:pic>
      <p:pic>
        <p:nvPicPr>
          <p:cNvPr id="5" name="图片 4" descr="未标题-145"/>
          <p:cNvPicPr>
            <a:picLocks noChangeAspect="1"/>
          </p:cNvPicPr>
          <p:nvPr/>
        </p:nvPicPr>
        <p:blipFill>
          <a:blip r:embed="rId2"/>
          <a:stretch>
            <a:fillRect/>
          </a:stretch>
        </p:blipFill>
        <p:spPr>
          <a:xfrm flipH="1" flipV="1">
            <a:off x="0" y="0"/>
            <a:ext cx="1360170" cy="775970"/>
          </a:xfrm>
          <a:prstGeom prst="rect">
            <a:avLst/>
          </a:prstGeom>
        </p:spPr>
      </p:pic>
      <p:sp>
        <p:nvSpPr>
          <p:cNvPr id="6" name="文本框 5"/>
          <p:cNvSpPr txBox="1"/>
          <p:nvPr/>
        </p:nvSpPr>
        <p:spPr>
          <a:xfrm>
            <a:off x="1360170" y="203319"/>
            <a:ext cx="1774916" cy="400110"/>
          </a:xfrm>
          <a:prstGeom prst="rect">
            <a:avLst/>
          </a:prstGeom>
          <a:noFill/>
        </p:spPr>
        <p:txBody>
          <a:bodyPr wrap="square">
            <a:spAutoFit/>
          </a:bodyPr>
          <a:lstStyle/>
          <a:p>
            <a:pPr algn="ctr"/>
            <a:r>
              <a:rPr lang="zh-CN" altLang="en-US" sz="2000" dirty="0">
                <a:solidFill>
                  <a:schemeClr val="accent1">
                    <a:lumMod val="75000"/>
                  </a:schemeClr>
                </a:solidFill>
              </a:rPr>
              <a:t>合约接口设计</a:t>
            </a:r>
            <a:endParaRPr lang="zh-CN" altLang="en-US" sz="2000" dirty="0">
              <a:solidFill>
                <a:schemeClr val="accent1">
                  <a:lumMod val="75000"/>
                </a:schemeClr>
              </a:solidFill>
            </a:endParaRPr>
          </a:p>
        </p:txBody>
      </p:sp>
      <p:pic>
        <p:nvPicPr>
          <p:cNvPr id="2" name="图片 1"/>
          <p:cNvPicPr>
            <a:picLocks noChangeAspect="1"/>
          </p:cNvPicPr>
          <p:nvPr/>
        </p:nvPicPr>
        <p:blipFill>
          <a:blip r:embed="rId3"/>
          <a:stretch>
            <a:fillRect/>
          </a:stretch>
        </p:blipFill>
        <p:spPr>
          <a:xfrm>
            <a:off x="793140" y="1796822"/>
            <a:ext cx="5268440" cy="3752489"/>
          </a:xfrm>
          <a:prstGeom prst="rect">
            <a:avLst/>
          </a:prstGeom>
        </p:spPr>
      </p:pic>
      <p:sp>
        <p:nvSpPr>
          <p:cNvPr id="11" name="文本框 10"/>
          <p:cNvSpPr txBox="1"/>
          <p:nvPr/>
        </p:nvSpPr>
        <p:spPr>
          <a:xfrm>
            <a:off x="1210763" y="1122637"/>
            <a:ext cx="6735276" cy="400110"/>
          </a:xfrm>
          <a:prstGeom prst="rect">
            <a:avLst/>
          </a:prstGeom>
          <a:noFill/>
        </p:spPr>
        <p:txBody>
          <a:bodyPr wrap="square" rtlCol="0">
            <a:spAutoFit/>
          </a:bodyPr>
          <a:lstStyle/>
          <a:p>
            <a:r>
              <a:rPr lang="zh-CN" altLang="en-US" sz="2000" b="1" dirty="0">
                <a:latin typeface="+mn-ea"/>
              </a:rPr>
              <a:t>主要规定了输入参数和返回值的格式，以及函数的功能</a:t>
            </a:r>
            <a:endParaRPr lang="zh-CN" altLang="en-US" sz="2000" b="1" dirty="0">
              <a:latin typeface="+mn-ea"/>
            </a:endParaRPr>
          </a:p>
        </p:txBody>
      </p:sp>
      <p:pic>
        <p:nvPicPr>
          <p:cNvPr id="7" name="图片 6"/>
          <p:cNvPicPr>
            <a:picLocks noChangeAspect="1"/>
          </p:cNvPicPr>
          <p:nvPr/>
        </p:nvPicPr>
        <p:blipFill>
          <a:blip r:embed="rId4"/>
          <a:stretch>
            <a:fillRect/>
          </a:stretch>
        </p:blipFill>
        <p:spPr>
          <a:xfrm>
            <a:off x="6259286" y="1796822"/>
            <a:ext cx="5456393" cy="2331922"/>
          </a:xfrm>
          <a:prstGeom prst="rect">
            <a:avLst/>
          </a:prstGeom>
        </p:spPr>
      </p:pic>
      <p:pic>
        <p:nvPicPr>
          <p:cNvPr id="8" name="图片 7"/>
          <p:cNvPicPr>
            <a:picLocks noChangeAspect="1"/>
          </p:cNvPicPr>
          <p:nvPr/>
        </p:nvPicPr>
        <p:blipFill>
          <a:blip r:embed="rId5"/>
          <a:stretch>
            <a:fillRect/>
          </a:stretch>
        </p:blipFill>
        <p:spPr>
          <a:xfrm>
            <a:off x="6259286" y="4128744"/>
            <a:ext cx="5768840" cy="1120237"/>
          </a:xfrm>
          <a:prstGeom prst="rect">
            <a:avLst/>
          </a:prstGeom>
        </p:spPr>
      </p:pic>
    </p:spTree>
  </p:cSld>
  <p:clrMapOvr>
    <a:masterClrMapping/>
  </p:clrMapOvr>
  <p:transition advTm="180"/>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未标题-178"/>
          <p:cNvPicPr>
            <a:picLocks noChangeAspect="1"/>
          </p:cNvPicPr>
          <p:nvPr/>
        </p:nvPicPr>
        <p:blipFill>
          <a:blip r:embed="rId1"/>
          <a:srcRect t="3317" r="10893"/>
          <a:stretch>
            <a:fillRect/>
          </a:stretch>
        </p:blipFill>
        <p:spPr>
          <a:xfrm flipV="1">
            <a:off x="10171430" y="5469890"/>
            <a:ext cx="2020570" cy="1388110"/>
          </a:xfrm>
          <a:prstGeom prst="rect">
            <a:avLst/>
          </a:prstGeom>
        </p:spPr>
      </p:pic>
      <p:pic>
        <p:nvPicPr>
          <p:cNvPr id="5" name="图片 4" descr="未标题-145"/>
          <p:cNvPicPr>
            <a:picLocks noChangeAspect="1"/>
          </p:cNvPicPr>
          <p:nvPr/>
        </p:nvPicPr>
        <p:blipFill>
          <a:blip r:embed="rId2"/>
          <a:stretch>
            <a:fillRect/>
          </a:stretch>
        </p:blipFill>
        <p:spPr>
          <a:xfrm flipH="1" flipV="1">
            <a:off x="0" y="0"/>
            <a:ext cx="1360170" cy="775970"/>
          </a:xfrm>
          <a:prstGeom prst="rect">
            <a:avLst/>
          </a:prstGeom>
        </p:spPr>
      </p:pic>
      <p:sp>
        <p:nvSpPr>
          <p:cNvPr id="6" name="文本框 5"/>
          <p:cNvSpPr txBox="1"/>
          <p:nvPr/>
        </p:nvSpPr>
        <p:spPr>
          <a:xfrm>
            <a:off x="1360170" y="203319"/>
            <a:ext cx="1774916" cy="400110"/>
          </a:xfrm>
          <a:prstGeom prst="rect">
            <a:avLst/>
          </a:prstGeom>
          <a:noFill/>
        </p:spPr>
        <p:txBody>
          <a:bodyPr wrap="square">
            <a:spAutoFit/>
          </a:bodyPr>
          <a:lstStyle/>
          <a:p>
            <a:pPr algn="ctr"/>
            <a:r>
              <a:rPr lang="zh-CN" altLang="en-US" sz="2000" dirty="0">
                <a:solidFill>
                  <a:schemeClr val="accent1">
                    <a:lumMod val="75000"/>
                  </a:schemeClr>
                </a:solidFill>
              </a:rPr>
              <a:t>合约接口设计</a:t>
            </a:r>
            <a:endParaRPr lang="zh-CN" altLang="en-US" sz="2000" dirty="0">
              <a:solidFill>
                <a:schemeClr val="accent1">
                  <a:lumMod val="75000"/>
                </a:schemeClr>
              </a:solidFill>
            </a:endParaRPr>
          </a:p>
        </p:txBody>
      </p:sp>
      <p:pic>
        <p:nvPicPr>
          <p:cNvPr id="9" name="图片 8"/>
          <p:cNvPicPr>
            <a:picLocks noChangeAspect="1"/>
          </p:cNvPicPr>
          <p:nvPr/>
        </p:nvPicPr>
        <p:blipFill>
          <a:blip r:embed="rId3"/>
          <a:stretch>
            <a:fillRect/>
          </a:stretch>
        </p:blipFill>
        <p:spPr>
          <a:xfrm>
            <a:off x="5532694" y="603429"/>
            <a:ext cx="5944115" cy="2644369"/>
          </a:xfrm>
          <a:prstGeom prst="rect">
            <a:avLst/>
          </a:prstGeom>
        </p:spPr>
      </p:pic>
      <p:pic>
        <p:nvPicPr>
          <p:cNvPr id="8" name="图片 7"/>
          <p:cNvPicPr>
            <a:picLocks noChangeAspect="1"/>
          </p:cNvPicPr>
          <p:nvPr/>
        </p:nvPicPr>
        <p:blipFill>
          <a:blip r:embed="rId4"/>
          <a:stretch>
            <a:fillRect/>
          </a:stretch>
        </p:blipFill>
        <p:spPr>
          <a:xfrm>
            <a:off x="950605" y="3359945"/>
            <a:ext cx="6012701" cy="3162574"/>
          </a:xfrm>
          <a:prstGeom prst="rect">
            <a:avLst/>
          </a:prstGeom>
        </p:spPr>
      </p:pic>
      <p:sp>
        <p:nvSpPr>
          <p:cNvPr id="12" name="文本框 11"/>
          <p:cNvSpPr txBox="1"/>
          <p:nvPr/>
        </p:nvSpPr>
        <p:spPr>
          <a:xfrm>
            <a:off x="1718052" y="1667848"/>
            <a:ext cx="2014130" cy="400110"/>
          </a:xfrm>
          <a:prstGeom prst="rect">
            <a:avLst/>
          </a:prstGeom>
          <a:noFill/>
        </p:spPr>
        <p:txBody>
          <a:bodyPr wrap="square" rtlCol="0">
            <a:spAutoFit/>
          </a:bodyPr>
          <a:lstStyle/>
          <a:p>
            <a:r>
              <a:rPr lang="zh-CN" altLang="en-US" sz="2000" b="1" dirty="0">
                <a:latin typeface="+mn-ea"/>
              </a:rPr>
              <a:t>部分主要功能</a:t>
            </a:r>
            <a:endParaRPr lang="zh-CN" altLang="en-US" sz="2000" b="1" dirty="0">
              <a:latin typeface="+mn-ea"/>
            </a:endParaRPr>
          </a:p>
        </p:txBody>
      </p:sp>
    </p:spTree>
  </p:cSld>
  <p:clrMapOvr>
    <a:masterClrMapping/>
  </p:clrMapOvr>
  <p:transition advTm="201"/>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未标题-178"/>
          <p:cNvPicPr>
            <a:picLocks noChangeAspect="1"/>
          </p:cNvPicPr>
          <p:nvPr/>
        </p:nvPicPr>
        <p:blipFill>
          <a:blip r:embed="rId1"/>
          <a:srcRect t="3317" r="10893"/>
          <a:stretch>
            <a:fillRect/>
          </a:stretch>
        </p:blipFill>
        <p:spPr>
          <a:xfrm flipV="1">
            <a:off x="10171430" y="5469890"/>
            <a:ext cx="2020570" cy="1388110"/>
          </a:xfrm>
          <a:prstGeom prst="rect">
            <a:avLst/>
          </a:prstGeom>
        </p:spPr>
      </p:pic>
      <p:pic>
        <p:nvPicPr>
          <p:cNvPr id="5" name="图片 4" descr="未标题-145"/>
          <p:cNvPicPr>
            <a:picLocks noChangeAspect="1"/>
          </p:cNvPicPr>
          <p:nvPr/>
        </p:nvPicPr>
        <p:blipFill>
          <a:blip r:embed="rId2"/>
          <a:stretch>
            <a:fillRect/>
          </a:stretch>
        </p:blipFill>
        <p:spPr>
          <a:xfrm flipH="1" flipV="1">
            <a:off x="0" y="0"/>
            <a:ext cx="1360170" cy="775970"/>
          </a:xfrm>
          <a:prstGeom prst="rect">
            <a:avLst/>
          </a:prstGeom>
        </p:spPr>
      </p:pic>
      <p:sp>
        <p:nvSpPr>
          <p:cNvPr id="6" name="文本框 5"/>
          <p:cNvSpPr txBox="1"/>
          <p:nvPr/>
        </p:nvSpPr>
        <p:spPr>
          <a:xfrm>
            <a:off x="1360170" y="203319"/>
            <a:ext cx="1774916" cy="707886"/>
          </a:xfrm>
          <a:prstGeom prst="rect">
            <a:avLst/>
          </a:prstGeom>
          <a:noFill/>
        </p:spPr>
        <p:txBody>
          <a:bodyPr wrap="square">
            <a:spAutoFit/>
          </a:bodyPr>
          <a:lstStyle/>
          <a:p>
            <a:pPr algn="ctr"/>
            <a:r>
              <a:rPr lang="zh-CN" altLang="en-US" sz="2000" dirty="0">
                <a:solidFill>
                  <a:schemeClr val="accent1">
                    <a:lumMod val="75000"/>
                  </a:schemeClr>
                </a:solidFill>
              </a:rPr>
              <a:t>智能合约开发</a:t>
            </a:r>
            <a:r>
              <a:rPr lang="en-US" altLang="zh-CN" sz="2000" dirty="0">
                <a:solidFill>
                  <a:schemeClr val="accent1">
                    <a:lumMod val="75000"/>
                  </a:schemeClr>
                </a:solidFill>
              </a:rPr>
              <a:t>-solidity</a:t>
            </a:r>
            <a:endParaRPr lang="zh-CN" altLang="en-US" sz="2000" dirty="0">
              <a:solidFill>
                <a:schemeClr val="accent1">
                  <a:lumMod val="75000"/>
                </a:schemeClr>
              </a:solidFill>
            </a:endParaRPr>
          </a:p>
        </p:txBody>
      </p:sp>
      <p:sp>
        <p:nvSpPr>
          <p:cNvPr id="2" name="文本框 1"/>
          <p:cNvSpPr txBox="1"/>
          <p:nvPr/>
        </p:nvSpPr>
        <p:spPr>
          <a:xfrm>
            <a:off x="1559378" y="1094015"/>
            <a:ext cx="3506153" cy="369332"/>
          </a:xfrm>
          <a:prstGeom prst="rect">
            <a:avLst/>
          </a:prstGeom>
          <a:noFill/>
        </p:spPr>
        <p:txBody>
          <a:bodyPr wrap="none" rtlCol="0">
            <a:spAutoFit/>
          </a:bodyPr>
          <a:lstStyle/>
          <a:p>
            <a:r>
              <a:rPr lang="zh-CN" altLang="en-US" dirty="0"/>
              <a:t>一开始尝试用</a:t>
            </a:r>
            <a:r>
              <a:rPr lang="en-US" altLang="zh-CN" dirty="0"/>
              <a:t>Table</a:t>
            </a:r>
            <a:r>
              <a:rPr lang="zh-CN" altLang="en-US" dirty="0"/>
              <a:t>合约当数据库</a:t>
            </a:r>
            <a:endParaRPr lang="zh-CN" altLang="en-US" dirty="0"/>
          </a:p>
        </p:txBody>
      </p:sp>
      <p:pic>
        <p:nvPicPr>
          <p:cNvPr id="3" name="图片 2"/>
          <p:cNvPicPr>
            <a:picLocks noChangeAspect="1"/>
          </p:cNvPicPr>
          <p:nvPr/>
        </p:nvPicPr>
        <p:blipFill>
          <a:blip r:embed="rId3"/>
          <a:stretch>
            <a:fillRect/>
          </a:stretch>
        </p:blipFill>
        <p:spPr>
          <a:xfrm>
            <a:off x="1104823" y="1647123"/>
            <a:ext cx="7921416" cy="1781877"/>
          </a:xfrm>
          <a:prstGeom prst="rect">
            <a:avLst/>
          </a:prstGeom>
        </p:spPr>
      </p:pic>
      <p:sp>
        <p:nvSpPr>
          <p:cNvPr id="7" name="矩形 6"/>
          <p:cNvSpPr/>
          <p:nvPr/>
        </p:nvSpPr>
        <p:spPr>
          <a:xfrm>
            <a:off x="7214502" y="2159532"/>
            <a:ext cx="4525742" cy="461665"/>
          </a:xfrm>
          <a:prstGeom prst="rect">
            <a:avLst/>
          </a:prstGeom>
          <a:noFill/>
        </p:spPr>
        <p:txBody>
          <a:bodyPr wrap="square" lIns="91440" tIns="45720" rIns="91440" bIns="45720">
            <a:spAutoFit/>
          </a:bodyPr>
          <a:lstStyle/>
          <a:p>
            <a:pPr algn="ctr"/>
            <a:r>
              <a:rPr lang="en-US" altLang="zh-CN" sz="2400" dirty="0">
                <a:ln w="0"/>
                <a:solidFill>
                  <a:schemeClr val="accent1"/>
                </a:solidFill>
                <a:effectLst>
                  <a:outerShdw blurRad="38100" dist="25400" dir="5400000" algn="ctr" rotWithShape="0">
                    <a:srgbClr val="6E747A">
                      <a:alpha val="43000"/>
                    </a:srgbClr>
                  </a:outerShdw>
                </a:effectLst>
                <a:sym typeface="Wingdings" panose="05000000000000000000" pitchFamily="2" charset="2"/>
              </a:rPr>
              <a:t></a:t>
            </a:r>
            <a:r>
              <a:rPr lang="zh-CN" altLang="en-US" sz="2400" dirty="0">
                <a:ln w="0"/>
                <a:solidFill>
                  <a:schemeClr val="accent1"/>
                </a:solidFill>
                <a:effectLst>
                  <a:outerShdw blurRad="38100" dist="25400" dir="5400000" algn="ctr" rotWithShape="0">
                    <a:srgbClr val="6E747A">
                      <a:alpha val="43000"/>
                    </a:srgbClr>
                  </a:outerShdw>
                </a:effectLst>
                <a:sym typeface="Wingdings" panose="05000000000000000000" pitchFamily="2" charset="2"/>
              </a:rPr>
              <a:t>第一版的合约代码</a:t>
            </a:r>
            <a:endParaRPr lang="zh-CN" altLang="en-US" sz="2400" b="0" cap="none" spc="0" dirty="0">
              <a:ln w="0"/>
              <a:solidFill>
                <a:schemeClr val="accent1"/>
              </a:solidFill>
              <a:effectLst>
                <a:outerShdw blurRad="38100" dist="25400" dir="5400000" algn="ctr" rotWithShape="0">
                  <a:srgbClr val="6E747A">
                    <a:alpha val="43000"/>
                  </a:srgbClr>
                </a:outerShdw>
              </a:effectLst>
            </a:endParaRPr>
          </a:p>
        </p:txBody>
      </p:sp>
      <p:sp>
        <p:nvSpPr>
          <p:cNvPr id="11" name="文本框 10"/>
          <p:cNvSpPr txBox="1"/>
          <p:nvPr/>
        </p:nvSpPr>
        <p:spPr>
          <a:xfrm>
            <a:off x="7310762" y="3941409"/>
            <a:ext cx="4429482" cy="1477328"/>
          </a:xfrm>
          <a:prstGeom prst="rect">
            <a:avLst/>
          </a:prstGeom>
          <a:noFill/>
        </p:spPr>
        <p:txBody>
          <a:bodyPr wrap="none" rtlCol="0">
            <a:spAutoFit/>
          </a:bodyPr>
          <a:lstStyle/>
          <a:p>
            <a:r>
              <a:rPr lang="zh-CN" altLang="en-US" dirty="0"/>
              <a:t>写到一半发现好像创建不了多主码的</a:t>
            </a:r>
            <a:r>
              <a:rPr lang="en-US" altLang="zh-CN" dirty="0"/>
              <a:t>Table</a:t>
            </a:r>
            <a:endParaRPr lang="en-US" altLang="zh-CN" dirty="0"/>
          </a:p>
          <a:p>
            <a:endParaRPr lang="en-US" altLang="zh-CN" dirty="0"/>
          </a:p>
          <a:p>
            <a:r>
              <a:rPr lang="zh-CN" altLang="en-US" dirty="0"/>
              <a:t>然后又发现好像只能通过主码</a:t>
            </a:r>
            <a:r>
              <a:rPr lang="en-US" altLang="zh-CN" dirty="0"/>
              <a:t>select</a:t>
            </a:r>
            <a:endParaRPr lang="en-US" altLang="zh-CN" dirty="0"/>
          </a:p>
          <a:p>
            <a:endParaRPr lang="en-US" altLang="zh-CN" dirty="0"/>
          </a:p>
          <a:p>
            <a:r>
              <a:rPr lang="zh-CN" altLang="en-US" dirty="0"/>
              <a:t>最后只好改用</a:t>
            </a:r>
            <a:r>
              <a:rPr lang="en-US" altLang="zh-CN" dirty="0"/>
              <a:t>mapping</a:t>
            </a:r>
            <a:r>
              <a:rPr lang="zh-CN" altLang="en-US" dirty="0"/>
              <a:t>来代替</a:t>
            </a:r>
            <a:r>
              <a:rPr lang="en-US" altLang="zh-CN" dirty="0"/>
              <a:t>Table</a:t>
            </a:r>
            <a:endParaRPr lang="en-US" altLang="zh-CN" dirty="0"/>
          </a:p>
        </p:txBody>
      </p:sp>
      <p:pic>
        <p:nvPicPr>
          <p:cNvPr id="10" name="图片 9"/>
          <p:cNvPicPr>
            <a:picLocks noChangeAspect="1"/>
          </p:cNvPicPr>
          <p:nvPr/>
        </p:nvPicPr>
        <p:blipFill>
          <a:blip r:embed="rId4"/>
          <a:stretch>
            <a:fillRect/>
          </a:stretch>
        </p:blipFill>
        <p:spPr>
          <a:xfrm>
            <a:off x="1104823" y="3612776"/>
            <a:ext cx="5806943" cy="2545301"/>
          </a:xfrm>
          <a:prstGeom prst="rect">
            <a:avLst/>
          </a:prstGeom>
        </p:spPr>
      </p:pic>
      <p:sp>
        <p:nvSpPr>
          <p:cNvPr id="13" name="矩形 12"/>
          <p:cNvSpPr/>
          <p:nvPr/>
        </p:nvSpPr>
        <p:spPr>
          <a:xfrm>
            <a:off x="5047891" y="5700313"/>
            <a:ext cx="4525742" cy="461665"/>
          </a:xfrm>
          <a:prstGeom prst="rect">
            <a:avLst/>
          </a:prstGeom>
          <a:noFill/>
        </p:spPr>
        <p:txBody>
          <a:bodyPr wrap="square" lIns="91440" tIns="45720" rIns="91440" bIns="45720">
            <a:spAutoFit/>
          </a:bodyPr>
          <a:lstStyle/>
          <a:p>
            <a:pPr algn="ctr"/>
            <a:r>
              <a:rPr lang="en-US" altLang="zh-CN" sz="2400" dirty="0">
                <a:ln w="0"/>
                <a:solidFill>
                  <a:schemeClr val="accent1"/>
                </a:solidFill>
                <a:effectLst>
                  <a:outerShdw blurRad="38100" dist="25400" dir="5400000" algn="ctr" rotWithShape="0">
                    <a:srgbClr val="6E747A">
                      <a:alpha val="43000"/>
                    </a:srgbClr>
                  </a:outerShdw>
                </a:effectLst>
                <a:sym typeface="Wingdings" panose="05000000000000000000" pitchFamily="2" charset="2"/>
              </a:rPr>
              <a:t></a:t>
            </a:r>
            <a:r>
              <a:rPr lang="zh-CN" altLang="en-US" sz="2400" dirty="0">
                <a:ln w="0"/>
                <a:solidFill>
                  <a:schemeClr val="accent1"/>
                </a:solidFill>
                <a:effectLst>
                  <a:outerShdw blurRad="38100" dist="25400" dir="5400000" algn="ctr" rotWithShape="0">
                    <a:srgbClr val="6E747A">
                      <a:alpha val="43000"/>
                    </a:srgbClr>
                  </a:outerShdw>
                </a:effectLst>
                <a:sym typeface="Wingdings" panose="05000000000000000000" pitchFamily="2" charset="2"/>
              </a:rPr>
              <a:t>第一版的合约代码</a:t>
            </a:r>
            <a:endParaRPr lang="zh-CN" altLang="en-US" sz="2400" b="0" cap="none" spc="0" dirty="0">
              <a:ln w="0"/>
              <a:solidFill>
                <a:schemeClr val="accent1"/>
              </a:solidFill>
              <a:effectLst>
                <a:outerShdw blurRad="38100" dist="25400" dir="5400000" algn="ctr" rotWithShape="0">
                  <a:srgbClr val="6E747A">
                    <a:alpha val="43000"/>
                  </a:srgbClr>
                </a:outerShdw>
              </a:effectLst>
            </a:endParaRPr>
          </a:p>
        </p:txBody>
      </p:sp>
    </p:spTree>
  </p:cSld>
  <p:clrMapOvr>
    <a:masterClrMapping/>
  </p:clrMapOvr>
  <p:transition advTm="200"/>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未标题-178"/>
          <p:cNvPicPr>
            <a:picLocks noChangeAspect="1"/>
          </p:cNvPicPr>
          <p:nvPr/>
        </p:nvPicPr>
        <p:blipFill>
          <a:blip r:embed="rId1"/>
          <a:srcRect t="3317" r="10893"/>
          <a:stretch>
            <a:fillRect/>
          </a:stretch>
        </p:blipFill>
        <p:spPr>
          <a:xfrm flipV="1">
            <a:off x="10171430" y="5469890"/>
            <a:ext cx="2020570" cy="1388110"/>
          </a:xfrm>
          <a:prstGeom prst="rect">
            <a:avLst/>
          </a:prstGeom>
        </p:spPr>
      </p:pic>
      <p:pic>
        <p:nvPicPr>
          <p:cNvPr id="5" name="图片 4" descr="未标题-145"/>
          <p:cNvPicPr>
            <a:picLocks noChangeAspect="1"/>
          </p:cNvPicPr>
          <p:nvPr/>
        </p:nvPicPr>
        <p:blipFill>
          <a:blip r:embed="rId2"/>
          <a:stretch>
            <a:fillRect/>
          </a:stretch>
        </p:blipFill>
        <p:spPr>
          <a:xfrm flipH="1" flipV="1">
            <a:off x="0" y="0"/>
            <a:ext cx="1360170" cy="775970"/>
          </a:xfrm>
          <a:prstGeom prst="rect">
            <a:avLst/>
          </a:prstGeom>
        </p:spPr>
      </p:pic>
      <p:sp>
        <p:nvSpPr>
          <p:cNvPr id="8" name="矩形 7"/>
          <p:cNvSpPr/>
          <p:nvPr/>
        </p:nvSpPr>
        <p:spPr>
          <a:xfrm>
            <a:off x="1047750" y="1472978"/>
            <a:ext cx="3214006" cy="1200329"/>
          </a:xfrm>
          <a:prstGeom prst="rect">
            <a:avLst/>
          </a:prstGeom>
        </p:spPr>
        <p:txBody>
          <a:bodyPr wrap="square">
            <a:spAutoFit/>
          </a:bodyPr>
          <a:lstStyle/>
          <a:p>
            <a:r>
              <a:rPr lang="zh-CN" altLang="zh-CN" kern="100" dirty="0">
                <a:latin typeface="Calibri" panose="020F0502020204030204" charset="0"/>
                <a:ea typeface="宋体" panose="02010600030101010101" pitchFamily="2" charset="-122"/>
                <a:cs typeface="Times New Roman" panose="02020603050405020304" pitchFamily="18" charset="0"/>
              </a:rPr>
              <a:t>使用</a:t>
            </a:r>
            <a:r>
              <a:rPr lang="en-US" altLang="zh-CN" kern="100" dirty="0">
                <a:latin typeface="Calibri" panose="020F0502020204030204" charset="0"/>
                <a:ea typeface="宋体" panose="02010600030101010101" pitchFamily="2" charset="-122"/>
                <a:cs typeface="Times New Roman" panose="02020603050405020304" pitchFamily="18" charset="0"/>
              </a:rPr>
              <a:t>mapping</a:t>
            </a:r>
            <a:r>
              <a:rPr lang="zh-CN" altLang="en-US" kern="100" dirty="0">
                <a:latin typeface="Calibri" panose="020F0502020204030204" charset="0"/>
                <a:ea typeface="宋体" panose="02010600030101010101" pitchFamily="2" charset="-122"/>
                <a:cs typeface="Times New Roman" panose="02020603050405020304" pitchFamily="18" charset="0"/>
              </a:rPr>
              <a:t>并</a:t>
            </a:r>
            <a:r>
              <a:rPr lang="zh-CN" altLang="zh-CN" kern="100" dirty="0">
                <a:latin typeface="Calibri" panose="020F0502020204030204" charset="0"/>
                <a:ea typeface="宋体" panose="02010600030101010101" pitchFamily="2" charset="-122"/>
                <a:cs typeface="Times New Roman" panose="02020603050405020304" pitchFamily="18" charset="0"/>
              </a:rPr>
              <a:t>实现业务逻辑所需的数据库插入、删除、查询操作，进而代替数据库</a:t>
            </a:r>
            <a:r>
              <a:rPr lang="zh-CN" altLang="en-US" kern="100" dirty="0">
                <a:latin typeface="Calibri" panose="020F0502020204030204" charset="0"/>
                <a:ea typeface="宋体" panose="02010600030101010101" pitchFamily="2" charset="-122"/>
                <a:cs typeface="Times New Roman" panose="02020603050405020304" pitchFamily="18" charset="0"/>
              </a:rPr>
              <a:t>中</a:t>
            </a:r>
            <a:r>
              <a:rPr lang="zh-CN" altLang="zh-CN" kern="100" dirty="0">
                <a:latin typeface="Calibri" panose="020F0502020204030204" charset="0"/>
                <a:ea typeface="宋体" panose="02010600030101010101" pitchFamily="2" charset="-122"/>
                <a:cs typeface="Times New Roman" panose="02020603050405020304" pitchFamily="18" charset="0"/>
              </a:rPr>
              <a:t>的表。</a:t>
            </a:r>
            <a:endParaRPr lang="zh-CN" altLang="en-US" dirty="0"/>
          </a:p>
        </p:txBody>
      </p:sp>
      <p:sp>
        <p:nvSpPr>
          <p:cNvPr id="9" name="矩形 8"/>
          <p:cNvSpPr/>
          <p:nvPr/>
        </p:nvSpPr>
        <p:spPr>
          <a:xfrm>
            <a:off x="1047750" y="3742470"/>
            <a:ext cx="3214006" cy="646331"/>
          </a:xfrm>
          <a:prstGeom prst="rect">
            <a:avLst/>
          </a:prstGeom>
        </p:spPr>
        <p:txBody>
          <a:bodyPr wrap="square">
            <a:spAutoFit/>
          </a:bodyPr>
          <a:lstStyle/>
          <a:p>
            <a:pPr algn="just">
              <a:spcAft>
                <a:spcPts val="600"/>
              </a:spcAft>
            </a:pPr>
            <a:r>
              <a:rPr lang="zh-CN" altLang="en-US" kern="100" dirty="0">
                <a:latin typeface="Calibri" panose="020F0502020204030204" charset="0"/>
                <a:ea typeface="宋体" panose="02010600030101010101" pitchFamily="2" charset="-122"/>
                <a:cs typeface="Times New Roman" panose="02020603050405020304" pitchFamily="18" charset="0"/>
              </a:rPr>
              <a:t>用结构体作为映射的</a:t>
            </a:r>
            <a:r>
              <a:rPr lang="en-US" altLang="zh-CN" kern="100" dirty="0">
                <a:latin typeface="Calibri" panose="020F0502020204030204" charset="0"/>
                <a:ea typeface="宋体" panose="02010600030101010101" pitchFamily="2" charset="-122"/>
                <a:cs typeface="Times New Roman" panose="02020603050405020304" pitchFamily="18" charset="0"/>
              </a:rPr>
              <a:t>value</a:t>
            </a:r>
            <a:r>
              <a:rPr lang="zh-CN" altLang="en-US" kern="100" dirty="0">
                <a:latin typeface="Calibri" panose="020F0502020204030204" charset="0"/>
                <a:ea typeface="宋体" panose="02010600030101010101" pitchFamily="2" charset="-122"/>
                <a:cs typeface="Times New Roman" panose="02020603050405020304" pitchFamily="18" charset="0"/>
              </a:rPr>
              <a:t>值，储存非主码信息</a:t>
            </a:r>
            <a:endParaRPr lang="zh-CN" altLang="zh-CN" kern="100" dirty="0">
              <a:latin typeface="Calibri" panose="020F0502020204030204" charset="0"/>
              <a:ea typeface="宋体" panose="02010600030101010101" pitchFamily="2" charset="-122"/>
              <a:cs typeface="Times New Roman" panose="02020603050405020304" pitchFamily="18" charset="0"/>
            </a:endParaRPr>
          </a:p>
        </p:txBody>
      </p:sp>
      <p:pic>
        <p:nvPicPr>
          <p:cNvPr id="14" name="Picture"/>
          <p:cNvPicPr/>
          <p:nvPr/>
        </p:nvPicPr>
        <p:blipFill>
          <a:blip r:embed="rId3"/>
          <a:stretch>
            <a:fillRect/>
          </a:stretch>
        </p:blipFill>
        <p:spPr bwMode="auto">
          <a:xfrm>
            <a:off x="4669970" y="658439"/>
            <a:ext cx="5334000" cy="5629275"/>
          </a:xfrm>
          <a:prstGeom prst="rect">
            <a:avLst/>
          </a:prstGeom>
          <a:noFill/>
          <a:ln w="9525">
            <a:noFill/>
          </a:ln>
        </p:spPr>
      </p:pic>
      <p:sp>
        <p:nvSpPr>
          <p:cNvPr id="17" name="文本框 16"/>
          <p:cNvSpPr txBox="1"/>
          <p:nvPr/>
        </p:nvSpPr>
        <p:spPr>
          <a:xfrm>
            <a:off x="1360170" y="203319"/>
            <a:ext cx="1774916" cy="707886"/>
          </a:xfrm>
          <a:prstGeom prst="rect">
            <a:avLst/>
          </a:prstGeom>
          <a:noFill/>
        </p:spPr>
        <p:txBody>
          <a:bodyPr wrap="square">
            <a:spAutoFit/>
          </a:bodyPr>
          <a:lstStyle/>
          <a:p>
            <a:pPr algn="ctr"/>
            <a:r>
              <a:rPr lang="zh-CN" altLang="en-US" sz="2000" dirty="0">
                <a:solidFill>
                  <a:schemeClr val="accent1">
                    <a:lumMod val="75000"/>
                  </a:schemeClr>
                </a:solidFill>
              </a:rPr>
              <a:t>智能合约开发</a:t>
            </a:r>
            <a:r>
              <a:rPr lang="en-US" altLang="zh-CN" sz="2000">
                <a:solidFill>
                  <a:schemeClr val="accent1">
                    <a:lumMod val="75000"/>
                  </a:schemeClr>
                </a:solidFill>
              </a:rPr>
              <a:t>-solidity</a:t>
            </a:r>
            <a:endParaRPr lang="zh-CN" altLang="en-US" sz="2000" dirty="0">
              <a:solidFill>
                <a:schemeClr val="accent1">
                  <a:lumMod val="75000"/>
                </a:schemeClr>
              </a:solidFill>
            </a:endParaRPr>
          </a:p>
        </p:txBody>
      </p:sp>
    </p:spTree>
  </p:cSld>
  <p:clrMapOvr>
    <a:masterClrMapping/>
  </p:clrMapOvr>
  <p:transition advTm="275"/>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未标题-178"/>
          <p:cNvPicPr>
            <a:picLocks noChangeAspect="1"/>
          </p:cNvPicPr>
          <p:nvPr/>
        </p:nvPicPr>
        <p:blipFill>
          <a:blip r:embed="rId1"/>
          <a:srcRect t="3317" r="10893"/>
          <a:stretch>
            <a:fillRect/>
          </a:stretch>
        </p:blipFill>
        <p:spPr>
          <a:xfrm flipV="1">
            <a:off x="10171430" y="5469890"/>
            <a:ext cx="2020570" cy="1388110"/>
          </a:xfrm>
          <a:prstGeom prst="rect">
            <a:avLst/>
          </a:prstGeom>
        </p:spPr>
      </p:pic>
      <p:pic>
        <p:nvPicPr>
          <p:cNvPr id="5" name="图片 4" descr="未标题-145"/>
          <p:cNvPicPr>
            <a:picLocks noChangeAspect="1"/>
          </p:cNvPicPr>
          <p:nvPr/>
        </p:nvPicPr>
        <p:blipFill>
          <a:blip r:embed="rId2"/>
          <a:stretch>
            <a:fillRect/>
          </a:stretch>
        </p:blipFill>
        <p:spPr>
          <a:xfrm flipH="1" flipV="1">
            <a:off x="0" y="0"/>
            <a:ext cx="1360170" cy="775970"/>
          </a:xfrm>
          <a:prstGeom prst="rect">
            <a:avLst/>
          </a:prstGeom>
        </p:spPr>
      </p:pic>
      <p:sp>
        <p:nvSpPr>
          <p:cNvPr id="10" name="矩形 9"/>
          <p:cNvSpPr/>
          <p:nvPr/>
        </p:nvSpPr>
        <p:spPr>
          <a:xfrm>
            <a:off x="1032510" y="1521858"/>
            <a:ext cx="2430236" cy="2262158"/>
          </a:xfrm>
          <a:prstGeom prst="rect">
            <a:avLst/>
          </a:prstGeom>
        </p:spPr>
        <p:txBody>
          <a:bodyPr wrap="square">
            <a:spAutoFit/>
          </a:bodyPr>
          <a:lstStyle/>
          <a:p>
            <a:pPr algn="just">
              <a:spcAft>
                <a:spcPts val="600"/>
              </a:spcAft>
            </a:pPr>
            <a:r>
              <a:rPr lang="zh-CN" altLang="en-US" kern="100" dirty="0">
                <a:latin typeface="Calibri" panose="020F0502020204030204" charset="0"/>
                <a:ea typeface="宋体" panose="02010600030101010101" pitchFamily="2" charset="-122"/>
                <a:cs typeface="Times New Roman" panose="02020603050405020304" pitchFamily="18" charset="0"/>
              </a:rPr>
              <a:t>对于某些多主码的表格，需要使用</a:t>
            </a:r>
            <a:r>
              <a:rPr lang="en-US" altLang="zh-CN" kern="100" dirty="0">
                <a:latin typeface="Calibri" panose="020F0502020204030204" charset="0"/>
                <a:ea typeface="宋体" panose="02010600030101010101" pitchFamily="2" charset="-122"/>
                <a:cs typeface="Times New Roman" panose="02020603050405020304" pitchFamily="18" charset="0"/>
              </a:rPr>
              <a:t>mapping</a:t>
            </a:r>
            <a:r>
              <a:rPr lang="zh-CN" altLang="en-US" kern="100" dirty="0">
                <a:latin typeface="Calibri" panose="020F0502020204030204" charset="0"/>
                <a:ea typeface="宋体" panose="02010600030101010101" pitchFamily="2" charset="-122"/>
                <a:cs typeface="Times New Roman" panose="02020603050405020304" pitchFamily="18" charset="0"/>
              </a:rPr>
              <a:t>嵌套来实现</a:t>
            </a:r>
            <a:endParaRPr lang="en-US" altLang="zh-CN" kern="100" dirty="0">
              <a:latin typeface="Calibri" panose="020F0502020204030204" charset="0"/>
              <a:ea typeface="宋体" panose="02010600030101010101" pitchFamily="2" charset="-122"/>
              <a:cs typeface="Times New Roman" panose="02020603050405020304" pitchFamily="18" charset="0"/>
            </a:endParaRPr>
          </a:p>
          <a:p>
            <a:pPr algn="just">
              <a:spcAft>
                <a:spcPts val="600"/>
              </a:spcAft>
            </a:pPr>
            <a:endParaRPr lang="en-US" altLang="zh-CN" kern="100" dirty="0">
              <a:latin typeface="Calibri" panose="020F0502020204030204" charset="0"/>
              <a:ea typeface="宋体" panose="02010600030101010101" pitchFamily="2" charset="-122"/>
              <a:cs typeface="Times New Roman" panose="02020603050405020304" pitchFamily="18" charset="0"/>
            </a:endParaRPr>
          </a:p>
          <a:p>
            <a:pPr algn="just">
              <a:spcAft>
                <a:spcPts val="600"/>
              </a:spcAft>
            </a:pPr>
            <a:endParaRPr lang="en-US" altLang="zh-CN" kern="100" dirty="0">
              <a:latin typeface="Calibri" panose="020F0502020204030204" charset="0"/>
              <a:ea typeface="宋体" panose="02010600030101010101" pitchFamily="2" charset="-122"/>
              <a:cs typeface="Times New Roman" panose="02020603050405020304" pitchFamily="18" charset="0"/>
            </a:endParaRPr>
          </a:p>
          <a:p>
            <a:pPr algn="just">
              <a:spcAft>
                <a:spcPts val="600"/>
              </a:spcAft>
            </a:pPr>
            <a:r>
              <a:rPr lang="zh-CN" altLang="en-US" kern="100" dirty="0">
                <a:latin typeface="Calibri" panose="020F0502020204030204" charset="0"/>
                <a:ea typeface="宋体" panose="02010600030101010101" pitchFamily="2" charset="-122"/>
                <a:cs typeface="Times New Roman" panose="02020603050405020304" pitchFamily="18" charset="0"/>
              </a:rPr>
              <a:t>迭代功能以及对应插入删除功能的实现</a:t>
            </a:r>
            <a:endParaRPr lang="zh-CN" altLang="zh-CN" kern="100" dirty="0">
              <a:latin typeface="Calibri" panose="020F0502020204030204" charset="0"/>
              <a:ea typeface="宋体" panose="02010600030101010101" pitchFamily="2" charset="-122"/>
              <a:cs typeface="Times New Roman" panose="02020603050405020304" pitchFamily="18" charset="0"/>
            </a:endParaRPr>
          </a:p>
        </p:txBody>
      </p:sp>
      <p:sp>
        <p:nvSpPr>
          <p:cNvPr id="6" name="文本框 5"/>
          <p:cNvSpPr txBox="1"/>
          <p:nvPr/>
        </p:nvSpPr>
        <p:spPr>
          <a:xfrm>
            <a:off x="1360170" y="203319"/>
            <a:ext cx="1774916" cy="707886"/>
          </a:xfrm>
          <a:prstGeom prst="rect">
            <a:avLst/>
          </a:prstGeom>
          <a:noFill/>
        </p:spPr>
        <p:txBody>
          <a:bodyPr wrap="square">
            <a:spAutoFit/>
          </a:bodyPr>
          <a:lstStyle/>
          <a:p>
            <a:pPr algn="ctr"/>
            <a:r>
              <a:rPr lang="zh-CN" altLang="en-US" sz="2000" dirty="0">
                <a:solidFill>
                  <a:schemeClr val="accent1">
                    <a:lumMod val="75000"/>
                  </a:schemeClr>
                </a:solidFill>
              </a:rPr>
              <a:t>智能合约开发</a:t>
            </a:r>
            <a:r>
              <a:rPr lang="en-US" altLang="zh-CN" sz="2000">
                <a:solidFill>
                  <a:schemeClr val="accent1">
                    <a:lumMod val="75000"/>
                  </a:schemeClr>
                </a:solidFill>
              </a:rPr>
              <a:t>-solidity</a:t>
            </a:r>
            <a:endParaRPr lang="zh-CN" altLang="en-US" sz="2000" dirty="0">
              <a:solidFill>
                <a:schemeClr val="accent1">
                  <a:lumMod val="75000"/>
                </a:schemeClr>
              </a:solidFill>
            </a:endParaRPr>
          </a:p>
        </p:txBody>
      </p:sp>
      <p:pic>
        <p:nvPicPr>
          <p:cNvPr id="7" name="Picture"/>
          <p:cNvPicPr/>
          <p:nvPr/>
        </p:nvPicPr>
        <p:blipFill>
          <a:blip r:embed="rId3"/>
          <a:stretch>
            <a:fillRect/>
          </a:stretch>
        </p:blipFill>
        <p:spPr bwMode="auto">
          <a:xfrm>
            <a:off x="3812451" y="2652937"/>
            <a:ext cx="5334000" cy="1045210"/>
          </a:xfrm>
          <a:prstGeom prst="rect">
            <a:avLst/>
          </a:prstGeom>
          <a:noFill/>
          <a:ln w="9525">
            <a:noFill/>
          </a:ln>
        </p:spPr>
      </p:pic>
      <p:pic>
        <p:nvPicPr>
          <p:cNvPr id="8" name="Picture"/>
          <p:cNvPicPr/>
          <p:nvPr/>
        </p:nvPicPr>
        <p:blipFill>
          <a:blip r:embed="rId4"/>
          <a:stretch>
            <a:fillRect/>
          </a:stretch>
        </p:blipFill>
        <p:spPr bwMode="auto">
          <a:xfrm>
            <a:off x="1986370" y="4046340"/>
            <a:ext cx="7410722" cy="2402664"/>
          </a:xfrm>
          <a:prstGeom prst="rect">
            <a:avLst/>
          </a:prstGeom>
          <a:noFill/>
          <a:ln w="9525">
            <a:noFill/>
          </a:ln>
        </p:spPr>
      </p:pic>
      <p:pic>
        <p:nvPicPr>
          <p:cNvPr id="3" name="图片 2"/>
          <p:cNvPicPr>
            <a:picLocks noChangeAspect="1"/>
          </p:cNvPicPr>
          <p:nvPr/>
        </p:nvPicPr>
        <p:blipFill>
          <a:blip r:embed="rId5"/>
          <a:stretch>
            <a:fillRect/>
          </a:stretch>
        </p:blipFill>
        <p:spPr>
          <a:xfrm>
            <a:off x="3625675" y="1521858"/>
            <a:ext cx="8222693" cy="868755"/>
          </a:xfrm>
          <a:prstGeom prst="rect">
            <a:avLst/>
          </a:prstGeom>
        </p:spPr>
      </p:pic>
    </p:spTree>
  </p:cSld>
  <p:clrMapOvr>
    <a:masterClrMapping/>
  </p:clrMapOvr>
  <p:transition advTm="275"/>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未标题-178"/>
          <p:cNvPicPr>
            <a:picLocks noChangeAspect="1"/>
          </p:cNvPicPr>
          <p:nvPr/>
        </p:nvPicPr>
        <p:blipFill>
          <a:blip r:embed="rId1"/>
          <a:srcRect t="3317" r="10893"/>
          <a:stretch>
            <a:fillRect/>
          </a:stretch>
        </p:blipFill>
        <p:spPr>
          <a:xfrm flipV="1">
            <a:off x="10171430" y="5469890"/>
            <a:ext cx="2020570" cy="1388110"/>
          </a:xfrm>
          <a:prstGeom prst="rect">
            <a:avLst/>
          </a:prstGeom>
        </p:spPr>
      </p:pic>
      <p:pic>
        <p:nvPicPr>
          <p:cNvPr id="5" name="图片 4" descr="未标题-145"/>
          <p:cNvPicPr>
            <a:picLocks noChangeAspect="1"/>
          </p:cNvPicPr>
          <p:nvPr/>
        </p:nvPicPr>
        <p:blipFill>
          <a:blip r:embed="rId2"/>
          <a:stretch>
            <a:fillRect/>
          </a:stretch>
        </p:blipFill>
        <p:spPr>
          <a:xfrm flipH="1" flipV="1">
            <a:off x="0" y="0"/>
            <a:ext cx="1360170" cy="775970"/>
          </a:xfrm>
          <a:prstGeom prst="rect">
            <a:avLst/>
          </a:prstGeom>
        </p:spPr>
      </p:pic>
      <p:sp>
        <p:nvSpPr>
          <p:cNvPr id="6" name="文本框 5"/>
          <p:cNvSpPr txBox="1"/>
          <p:nvPr/>
        </p:nvSpPr>
        <p:spPr>
          <a:xfrm>
            <a:off x="1360170" y="203319"/>
            <a:ext cx="1774916" cy="707886"/>
          </a:xfrm>
          <a:prstGeom prst="rect">
            <a:avLst/>
          </a:prstGeom>
          <a:noFill/>
        </p:spPr>
        <p:txBody>
          <a:bodyPr wrap="square">
            <a:spAutoFit/>
          </a:bodyPr>
          <a:lstStyle/>
          <a:p>
            <a:pPr algn="ctr"/>
            <a:r>
              <a:rPr lang="zh-CN" altLang="en-US" sz="2000" dirty="0">
                <a:solidFill>
                  <a:schemeClr val="accent1">
                    <a:lumMod val="75000"/>
                  </a:schemeClr>
                </a:solidFill>
              </a:rPr>
              <a:t>智能合约开发</a:t>
            </a:r>
            <a:r>
              <a:rPr lang="en-US" altLang="zh-CN" sz="2000">
                <a:solidFill>
                  <a:schemeClr val="accent1">
                    <a:lumMod val="75000"/>
                  </a:schemeClr>
                </a:solidFill>
              </a:rPr>
              <a:t>-solidity</a:t>
            </a:r>
            <a:endParaRPr lang="zh-CN" altLang="en-US" sz="2000" dirty="0">
              <a:solidFill>
                <a:schemeClr val="accent1">
                  <a:lumMod val="75000"/>
                </a:schemeClr>
              </a:solidFill>
            </a:endParaRPr>
          </a:p>
        </p:txBody>
      </p:sp>
      <p:pic>
        <p:nvPicPr>
          <p:cNvPr id="9" name="Picture"/>
          <p:cNvPicPr/>
          <p:nvPr/>
        </p:nvPicPr>
        <p:blipFill>
          <a:blip r:embed="rId3"/>
          <a:stretch>
            <a:fillRect/>
          </a:stretch>
        </p:blipFill>
        <p:spPr bwMode="auto">
          <a:xfrm>
            <a:off x="579663" y="1634580"/>
            <a:ext cx="9739993" cy="4929505"/>
          </a:xfrm>
          <a:prstGeom prst="rect">
            <a:avLst/>
          </a:prstGeom>
          <a:noFill/>
          <a:ln w="9525">
            <a:noFill/>
          </a:ln>
        </p:spPr>
      </p:pic>
      <p:sp>
        <p:nvSpPr>
          <p:cNvPr id="11" name="矩形 10"/>
          <p:cNvSpPr/>
          <p:nvPr/>
        </p:nvSpPr>
        <p:spPr>
          <a:xfrm>
            <a:off x="876300" y="1130013"/>
            <a:ext cx="3214006" cy="369332"/>
          </a:xfrm>
          <a:prstGeom prst="rect">
            <a:avLst/>
          </a:prstGeom>
        </p:spPr>
        <p:txBody>
          <a:bodyPr wrap="square">
            <a:spAutoFit/>
          </a:bodyPr>
          <a:lstStyle/>
          <a:p>
            <a:pPr algn="just">
              <a:spcAft>
                <a:spcPts val="600"/>
              </a:spcAft>
            </a:pPr>
            <a:r>
              <a:rPr lang="zh-CN" altLang="en-US" kern="100" dirty="0">
                <a:latin typeface="Calibri" panose="020F0502020204030204" charset="0"/>
                <a:ea typeface="宋体" panose="02010600030101010101" pitchFamily="2" charset="-122"/>
                <a:cs typeface="Times New Roman" panose="02020603050405020304" pitchFamily="18" charset="0"/>
              </a:rPr>
              <a:t>合约用到的全部</a:t>
            </a:r>
            <a:r>
              <a:rPr lang="en-US" altLang="zh-CN" kern="100" dirty="0">
                <a:latin typeface="Calibri" panose="020F0502020204030204" charset="0"/>
                <a:ea typeface="宋体" panose="02010600030101010101" pitchFamily="2" charset="-122"/>
                <a:cs typeface="Times New Roman" panose="02020603050405020304" pitchFamily="18" charset="0"/>
              </a:rPr>
              <a:t>mapping</a:t>
            </a:r>
            <a:endParaRPr lang="zh-CN" altLang="zh-CN" kern="100" dirty="0">
              <a:latin typeface="Calibri" panose="020F0502020204030204" charset="0"/>
              <a:ea typeface="宋体" panose="02010600030101010101" pitchFamily="2" charset="-122"/>
              <a:cs typeface="Times New Roman" panose="02020603050405020304" pitchFamily="18" charset="0"/>
            </a:endParaRPr>
          </a:p>
        </p:txBody>
      </p:sp>
    </p:spTree>
  </p:cSld>
  <p:clrMapOvr>
    <a:masterClrMapping/>
  </p:clrMapOvr>
  <p:transition advTm="412"/>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未标题-178"/>
          <p:cNvPicPr>
            <a:picLocks noChangeAspect="1"/>
          </p:cNvPicPr>
          <p:nvPr/>
        </p:nvPicPr>
        <p:blipFill>
          <a:blip r:embed="rId1"/>
          <a:srcRect t="3317" r="10893"/>
          <a:stretch>
            <a:fillRect/>
          </a:stretch>
        </p:blipFill>
        <p:spPr>
          <a:xfrm flipV="1">
            <a:off x="10171430" y="5469890"/>
            <a:ext cx="2020570" cy="1388110"/>
          </a:xfrm>
          <a:prstGeom prst="rect">
            <a:avLst/>
          </a:prstGeom>
        </p:spPr>
      </p:pic>
      <p:pic>
        <p:nvPicPr>
          <p:cNvPr id="5" name="图片 4" descr="未标题-145"/>
          <p:cNvPicPr>
            <a:picLocks noChangeAspect="1"/>
          </p:cNvPicPr>
          <p:nvPr/>
        </p:nvPicPr>
        <p:blipFill>
          <a:blip r:embed="rId2"/>
          <a:stretch>
            <a:fillRect/>
          </a:stretch>
        </p:blipFill>
        <p:spPr>
          <a:xfrm flipH="1" flipV="1">
            <a:off x="0" y="0"/>
            <a:ext cx="1360170" cy="775970"/>
          </a:xfrm>
          <a:prstGeom prst="rect">
            <a:avLst/>
          </a:prstGeom>
        </p:spPr>
      </p:pic>
      <p:sp>
        <p:nvSpPr>
          <p:cNvPr id="6" name="文本框 5"/>
          <p:cNvSpPr txBox="1"/>
          <p:nvPr/>
        </p:nvSpPr>
        <p:spPr>
          <a:xfrm>
            <a:off x="1360170" y="203319"/>
            <a:ext cx="1774916" cy="707886"/>
          </a:xfrm>
          <a:prstGeom prst="rect">
            <a:avLst/>
          </a:prstGeom>
          <a:noFill/>
        </p:spPr>
        <p:txBody>
          <a:bodyPr wrap="square">
            <a:spAutoFit/>
          </a:bodyPr>
          <a:lstStyle/>
          <a:p>
            <a:pPr algn="ctr"/>
            <a:r>
              <a:rPr lang="zh-CN" altLang="en-US" sz="2000" dirty="0">
                <a:solidFill>
                  <a:schemeClr val="accent1">
                    <a:lumMod val="75000"/>
                  </a:schemeClr>
                </a:solidFill>
              </a:rPr>
              <a:t>智能合约开发</a:t>
            </a:r>
            <a:r>
              <a:rPr lang="en-US" altLang="zh-CN" sz="2000">
                <a:solidFill>
                  <a:schemeClr val="accent1">
                    <a:lumMod val="75000"/>
                  </a:schemeClr>
                </a:solidFill>
              </a:rPr>
              <a:t>-solidity</a:t>
            </a:r>
            <a:endParaRPr lang="zh-CN" altLang="en-US" sz="2000" dirty="0">
              <a:solidFill>
                <a:schemeClr val="accent1">
                  <a:lumMod val="75000"/>
                </a:schemeClr>
              </a:solidFill>
            </a:endParaRPr>
          </a:p>
        </p:txBody>
      </p:sp>
      <p:pic>
        <p:nvPicPr>
          <p:cNvPr id="9" name="图片 8"/>
          <p:cNvPicPr>
            <a:picLocks noChangeAspect="1"/>
          </p:cNvPicPr>
          <p:nvPr/>
        </p:nvPicPr>
        <p:blipFill>
          <a:blip r:embed="rId3"/>
          <a:stretch>
            <a:fillRect/>
          </a:stretch>
        </p:blipFill>
        <p:spPr>
          <a:xfrm>
            <a:off x="1776576" y="2352080"/>
            <a:ext cx="4953517" cy="1234547"/>
          </a:xfrm>
          <a:prstGeom prst="rect">
            <a:avLst/>
          </a:prstGeom>
        </p:spPr>
      </p:pic>
      <p:sp>
        <p:nvSpPr>
          <p:cNvPr id="11" name="文本框 10"/>
          <p:cNvSpPr txBox="1"/>
          <p:nvPr/>
        </p:nvSpPr>
        <p:spPr>
          <a:xfrm>
            <a:off x="1776576" y="1363436"/>
            <a:ext cx="9065595" cy="923330"/>
          </a:xfrm>
          <a:prstGeom prst="rect">
            <a:avLst/>
          </a:prstGeom>
          <a:noFill/>
        </p:spPr>
        <p:txBody>
          <a:bodyPr wrap="square" rtlCol="0">
            <a:spAutoFit/>
          </a:bodyPr>
          <a:lstStyle/>
          <a:p>
            <a:r>
              <a:rPr lang="zh-CN" altLang="en-US" dirty="0"/>
              <a:t>由于</a:t>
            </a:r>
            <a:r>
              <a:rPr lang="en-US" altLang="zh-CN" dirty="0"/>
              <a:t>solidity</a:t>
            </a:r>
            <a:r>
              <a:rPr lang="zh-CN" altLang="en-US" dirty="0"/>
              <a:t>无法传参或返回</a:t>
            </a:r>
            <a:r>
              <a:rPr lang="en-US" altLang="zh-CN" dirty="0"/>
              <a:t>string</a:t>
            </a:r>
            <a:r>
              <a:rPr lang="zh-CN" altLang="en-US" dirty="0"/>
              <a:t>数组，所以选择将</a:t>
            </a:r>
            <a:r>
              <a:rPr lang="en-US" altLang="zh-CN" dirty="0"/>
              <a:t>string</a:t>
            </a:r>
            <a:r>
              <a:rPr lang="zh-CN" altLang="en-US" dirty="0"/>
              <a:t>数组按照规定（事先定义的接口）整合成一个</a:t>
            </a:r>
            <a:r>
              <a:rPr lang="en-US" altLang="zh-CN" dirty="0"/>
              <a:t>string</a:t>
            </a:r>
            <a:r>
              <a:rPr lang="zh-CN" altLang="en-US" dirty="0"/>
              <a:t>，再由合约内部“解码”得到需要传入的字符串数组，返回数组也同理，整合成特定格式字符串后由后端进行“解码”</a:t>
            </a:r>
            <a:endParaRPr lang="zh-CN" altLang="en-US" dirty="0"/>
          </a:p>
        </p:txBody>
      </p:sp>
      <p:sp>
        <p:nvSpPr>
          <p:cNvPr id="12" name="矩形 11"/>
          <p:cNvSpPr/>
          <p:nvPr/>
        </p:nvSpPr>
        <p:spPr>
          <a:xfrm>
            <a:off x="6216254" y="2738997"/>
            <a:ext cx="3050211" cy="461665"/>
          </a:xfrm>
          <a:prstGeom prst="rect">
            <a:avLst/>
          </a:prstGeom>
          <a:noFill/>
        </p:spPr>
        <p:txBody>
          <a:bodyPr wrap="square" lIns="91440" tIns="45720" rIns="91440" bIns="45720">
            <a:spAutoFit/>
          </a:bodyPr>
          <a:lstStyle/>
          <a:p>
            <a:pPr algn="ctr"/>
            <a:r>
              <a:rPr lang="en-US" altLang="zh-CN" sz="2400" dirty="0">
                <a:ln w="0"/>
                <a:solidFill>
                  <a:schemeClr val="accent1"/>
                </a:solidFill>
                <a:effectLst>
                  <a:outerShdw blurRad="38100" dist="25400" dir="5400000" algn="ctr" rotWithShape="0">
                    <a:srgbClr val="6E747A">
                      <a:alpha val="43000"/>
                    </a:srgbClr>
                  </a:outerShdw>
                </a:effectLst>
                <a:sym typeface="Wingdings" panose="05000000000000000000" pitchFamily="2" charset="2"/>
              </a:rPr>
              <a:t></a:t>
            </a:r>
            <a:r>
              <a:rPr lang="zh-CN" altLang="en-US" sz="2400" dirty="0">
                <a:ln w="0"/>
                <a:solidFill>
                  <a:schemeClr val="accent1"/>
                </a:solidFill>
                <a:effectLst>
                  <a:outerShdw blurRad="38100" dist="25400" dir="5400000" algn="ctr" rotWithShape="0">
                    <a:srgbClr val="6E747A">
                      <a:alpha val="43000"/>
                    </a:srgbClr>
                  </a:outerShdw>
                </a:effectLst>
                <a:sym typeface="Wingdings" panose="05000000000000000000" pitchFamily="2" charset="2"/>
              </a:rPr>
              <a:t>规定的格式</a:t>
            </a:r>
            <a:endParaRPr lang="zh-CN" altLang="en-US" sz="2400" b="0" cap="none" spc="0" dirty="0">
              <a:ln w="0"/>
              <a:solidFill>
                <a:schemeClr val="accent1"/>
              </a:solidFill>
              <a:effectLst>
                <a:outerShdw blurRad="38100" dist="25400" dir="5400000" algn="ctr" rotWithShape="0">
                  <a:srgbClr val="6E747A">
                    <a:alpha val="43000"/>
                  </a:srgbClr>
                </a:outerShdw>
              </a:effectLst>
            </a:endParaRPr>
          </a:p>
        </p:txBody>
      </p:sp>
      <p:pic>
        <p:nvPicPr>
          <p:cNvPr id="13" name="图片 12"/>
          <p:cNvPicPr>
            <a:picLocks noChangeAspect="1"/>
          </p:cNvPicPr>
          <p:nvPr/>
        </p:nvPicPr>
        <p:blipFill>
          <a:blip r:embed="rId4"/>
          <a:stretch>
            <a:fillRect/>
          </a:stretch>
        </p:blipFill>
        <p:spPr>
          <a:xfrm>
            <a:off x="1776576" y="4055187"/>
            <a:ext cx="4762913" cy="1752752"/>
          </a:xfrm>
          <a:prstGeom prst="rect">
            <a:avLst/>
          </a:prstGeom>
        </p:spPr>
      </p:pic>
      <p:sp>
        <p:nvSpPr>
          <p:cNvPr id="14" name="矩形 13"/>
          <p:cNvSpPr/>
          <p:nvPr/>
        </p:nvSpPr>
        <p:spPr>
          <a:xfrm>
            <a:off x="5429761" y="4469898"/>
            <a:ext cx="4269410" cy="461665"/>
          </a:xfrm>
          <a:prstGeom prst="rect">
            <a:avLst/>
          </a:prstGeom>
          <a:noFill/>
        </p:spPr>
        <p:txBody>
          <a:bodyPr wrap="square" lIns="91440" tIns="45720" rIns="91440" bIns="45720">
            <a:spAutoFit/>
          </a:bodyPr>
          <a:lstStyle/>
          <a:p>
            <a:pPr algn="ctr"/>
            <a:r>
              <a:rPr lang="en-US" altLang="zh-CN" sz="2400" dirty="0">
                <a:ln w="0"/>
                <a:solidFill>
                  <a:schemeClr val="accent1"/>
                </a:solidFill>
                <a:effectLst>
                  <a:outerShdw blurRad="38100" dist="25400" dir="5400000" algn="ctr" rotWithShape="0">
                    <a:srgbClr val="6E747A">
                      <a:alpha val="43000"/>
                    </a:srgbClr>
                  </a:outerShdw>
                </a:effectLst>
                <a:sym typeface="Wingdings" panose="05000000000000000000" pitchFamily="2" charset="2"/>
              </a:rPr>
              <a:t></a:t>
            </a:r>
            <a:r>
              <a:rPr lang="zh-CN" altLang="en-US" sz="2400" dirty="0">
                <a:ln w="0"/>
                <a:solidFill>
                  <a:schemeClr val="accent1"/>
                </a:solidFill>
                <a:effectLst>
                  <a:outerShdw blurRad="38100" dist="25400" dir="5400000" algn="ctr" rotWithShape="0">
                    <a:srgbClr val="6E747A">
                      <a:alpha val="43000"/>
                    </a:srgbClr>
                  </a:outerShdw>
                </a:effectLst>
                <a:sym typeface="Wingdings" panose="05000000000000000000" pitchFamily="2" charset="2"/>
              </a:rPr>
              <a:t>对字符串拆分的处理</a:t>
            </a:r>
            <a:endParaRPr lang="zh-CN" altLang="en-US" sz="2400" b="0" cap="none" spc="0" dirty="0">
              <a:ln w="0"/>
              <a:solidFill>
                <a:schemeClr val="accent1"/>
              </a:solidFill>
              <a:effectLst>
                <a:outerShdw blurRad="38100" dist="25400" dir="5400000" algn="ctr" rotWithShape="0">
                  <a:srgbClr val="6E747A">
                    <a:alpha val="43000"/>
                  </a:srgbClr>
                </a:outerShdw>
              </a:effectLst>
            </a:endParaRPr>
          </a:p>
        </p:txBody>
      </p:sp>
    </p:spTree>
  </p:cSld>
  <p:clrMapOvr>
    <a:masterClrMapping/>
  </p:clrMapOvr>
  <p:transition advTm="284"/>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未标题-178"/>
          <p:cNvPicPr>
            <a:picLocks noChangeAspect="1"/>
          </p:cNvPicPr>
          <p:nvPr/>
        </p:nvPicPr>
        <p:blipFill>
          <a:blip r:embed="rId1"/>
          <a:srcRect t="3317" r="10893"/>
          <a:stretch>
            <a:fillRect/>
          </a:stretch>
        </p:blipFill>
        <p:spPr>
          <a:xfrm flipV="1">
            <a:off x="10171430" y="5469890"/>
            <a:ext cx="2020570" cy="1388110"/>
          </a:xfrm>
          <a:prstGeom prst="rect">
            <a:avLst/>
          </a:prstGeom>
        </p:spPr>
      </p:pic>
      <p:pic>
        <p:nvPicPr>
          <p:cNvPr id="5" name="图片 4" descr="未标题-145"/>
          <p:cNvPicPr>
            <a:picLocks noChangeAspect="1"/>
          </p:cNvPicPr>
          <p:nvPr/>
        </p:nvPicPr>
        <p:blipFill>
          <a:blip r:embed="rId2"/>
          <a:stretch>
            <a:fillRect/>
          </a:stretch>
        </p:blipFill>
        <p:spPr>
          <a:xfrm flipH="1" flipV="1">
            <a:off x="0" y="0"/>
            <a:ext cx="1360170" cy="775970"/>
          </a:xfrm>
          <a:prstGeom prst="rect">
            <a:avLst/>
          </a:prstGeom>
        </p:spPr>
      </p:pic>
      <p:sp>
        <p:nvSpPr>
          <p:cNvPr id="6" name="文本框 5"/>
          <p:cNvSpPr txBox="1"/>
          <p:nvPr/>
        </p:nvSpPr>
        <p:spPr>
          <a:xfrm>
            <a:off x="1360170" y="203319"/>
            <a:ext cx="1774916" cy="707886"/>
          </a:xfrm>
          <a:prstGeom prst="rect">
            <a:avLst/>
          </a:prstGeom>
          <a:noFill/>
        </p:spPr>
        <p:txBody>
          <a:bodyPr wrap="square">
            <a:spAutoFit/>
          </a:bodyPr>
          <a:lstStyle/>
          <a:p>
            <a:pPr algn="ctr"/>
            <a:r>
              <a:rPr lang="zh-CN" altLang="en-US" sz="2000" dirty="0">
                <a:solidFill>
                  <a:schemeClr val="accent1">
                    <a:lumMod val="75000"/>
                  </a:schemeClr>
                </a:solidFill>
              </a:rPr>
              <a:t>智能合约开发</a:t>
            </a:r>
            <a:r>
              <a:rPr lang="en-US" altLang="zh-CN" sz="2000">
                <a:solidFill>
                  <a:schemeClr val="accent1">
                    <a:lumMod val="75000"/>
                  </a:schemeClr>
                </a:solidFill>
              </a:rPr>
              <a:t>-solidity</a:t>
            </a:r>
            <a:endParaRPr lang="zh-CN" altLang="en-US" sz="2000" dirty="0">
              <a:solidFill>
                <a:schemeClr val="accent1">
                  <a:lumMod val="75000"/>
                </a:schemeClr>
              </a:solidFill>
            </a:endParaRPr>
          </a:p>
        </p:txBody>
      </p:sp>
      <p:pic>
        <p:nvPicPr>
          <p:cNvPr id="8" name="Picture"/>
          <p:cNvPicPr/>
          <p:nvPr/>
        </p:nvPicPr>
        <p:blipFill>
          <a:blip r:embed="rId3"/>
          <a:stretch>
            <a:fillRect/>
          </a:stretch>
        </p:blipFill>
        <p:spPr bwMode="auto">
          <a:xfrm>
            <a:off x="7000966" y="3213401"/>
            <a:ext cx="4698456" cy="3311617"/>
          </a:xfrm>
          <a:prstGeom prst="rect">
            <a:avLst/>
          </a:prstGeom>
          <a:noFill/>
          <a:ln w="9525">
            <a:noFill/>
          </a:ln>
        </p:spPr>
      </p:pic>
      <p:pic>
        <p:nvPicPr>
          <p:cNvPr id="7" name="Picture"/>
          <p:cNvPicPr/>
          <p:nvPr/>
        </p:nvPicPr>
        <p:blipFill>
          <a:blip r:embed="rId4"/>
          <a:stretch>
            <a:fillRect/>
          </a:stretch>
        </p:blipFill>
        <p:spPr bwMode="auto">
          <a:xfrm>
            <a:off x="7076440" y="203319"/>
            <a:ext cx="4315462" cy="3010082"/>
          </a:xfrm>
          <a:prstGeom prst="rect">
            <a:avLst/>
          </a:prstGeom>
          <a:noFill/>
          <a:ln w="9525">
            <a:noFill/>
          </a:ln>
        </p:spPr>
      </p:pic>
      <p:pic>
        <p:nvPicPr>
          <p:cNvPr id="9" name="Picture"/>
          <p:cNvPicPr/>
          <p:nvPr/>
        </p:nvPicPr>
        <p:blipFill>
          <a:blip r:embed="rId5"/>
          <a:stretch>
            <a:fillRect/>
          </a:stretch>
        </p:blipFill>
        <p:spPr bwMode="auto">
          <a:xfrm>
            <a:off x="1006929" y="1859127"/>
            <a:ext cx="5621203" cy="3010082"/>
          </a:xfrm>
          <a:prstGeom prst="rect">
            <a:avLst/>
          </a:prstGeom>
          <a:noFill/>
          <a:ln w="9525">
            <a:noFill/>
          </a:ln>
        </p:spPr>
      </p:pic>
      <p:pic>
        <p:nvPicPr>
          <p:cNvPr id="11" name="Picture"/>
          <p:cNvPicPr/>
          <p:nvPr/>
        </p:nvPicPr>
        <p:blipFill>
          <a:blip r:embed="rId6"/>
          <a:stretch>
            <a:fillRect/>
          </a:stretch>
        </p:blipFill>
        <p:spPr bwMode="auto">
          <a:xfrm>
            <a:off x="1006928" y="4869209"/>
            <a:ext cx="5621203" cy="1751345"/>
          </a:xfrm>
          <a:prstGeom prst="rect">
            <a:avLst/>
          </a:prstGeom>
          <a:noFill/>
          <a:ln w="9525">
            <a:noFill/>
          </a:ln>
        </p:spPr>
      </p:pic>
      <p:sp>
        <p:nvSpPr>
          <p:cNvPr id="12" name="文本框 11"/>
          <p:cNvSpPr txBox="1"/>
          <p:nvPr/>
        </p:nvSpPr>
        <p:spPr>
          <a:xfrm>
            <a:off x="1706337" y="1114524"/>
            <a:ext cx="4629148" cy="646331"/>
          </a:xfrm>
          <a:prstGeom prst="rect">
            <a:avLst/>
          </a:prstGeom>
          <a:noFill/>
        </p:spPr>
        <p:txBody>
          <a:bodyPr wrap="square" rtlCol="0">
            <a:spAutoFit/>
          </a:bodyPr>
          <a:lstStyle/>
          <a:p>
            <a:r>
              <a:rPr lang="zh-CN" altLang="en-US" dirty="0"/>
              <a:t>一些主要的功能函数，主要都是些逻辑判断和数据更新</a:t>
            </a:r>
            <a:endParaRPr lang="zh-CN" altLang="en-US" dirty="0"/>
          </a:p>
        </p:txBody>
      </p:sp>
    </p:spTree>
  </p:cSld>
  <p:clrMapOvr>
    <a:masterClrMapping/>
  </p:clrMapOvr>
  <p:transition advTm="345"/>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未标题-178"/>
          <p:cNvPicPr>
            <a:picLocks noChangeAspect="1"/>
          </p:cNvPicPr>
          <p:nvPr/>
        </p:nvPicPr>
        <p:blipFill>
          <a:blip r:embed="rId1"/>
          <a:srcRect t="3317" r="10893"/>
          <a:stretch>
            <a:fillRect/>
          </a:stretch>
        </p:blipFill>
        <p:spPr>
          <a:xfrm flipV="1">
            <a:off x="10171430" y="5469890"/>
            <a:ext cx="2020570" cy="1388110"/>
          </a:xfrm>
          <a:prstGeom prst="rect">
            <a:avLst/>
          </a:prstGeom>
        </p:spPr>
      </p:pic>
      <p:pic>
        <p:nvPicPr>
          <p:cNvPr id="3" name="图片 2" descr="未标题-145"/>
          <p:cNvPicPr>
            <a:picLocks noChangeAspect="1"/>
          </p:cNvPicPr>
          <p:nvPr/>
        </p:nvPicPr>
        <p:blipFill>
          <a:blip r:embed="rId2"/>
          <a:stretch>
            <a:fillRect/>
          </a:stretch>
        </p:blipFill>
        <p:spPr>
          <a:xfrm flipH="1" flipV="1">
            <a:off x="0" y="0"/>
            <a:ext cx="1360170" cy="775970"/>
          </a:xfrm>
          <a:prstGeom prst="rect">
            <a:avLst/>
          </a:prstGeom>
        </p:spPr>
      </p:pic>
      <p:sp>
        <p:nvSpPr>
          <p:cNvPr id="9" name="文本框 8"/>
          <p:cNvSpPr txBox="1"/>
          <p:nvPr/>
        </p:nvSpPr>
        <p:spPr>
          <a:xfrm>
            <a:off x="1297108" y="277189"/>
            <a:ext cx="3038475" cy="584775"/>
          </a:xfrm>
          <a:prstGeom prst="rect">
            <a:avLst/>
          </a:prstGeom>
          <a:noFill/>
        </p:spPr>
        <p:txBody>
          <a:bodyPr wrap="square" rtlCol="0">
            <a:spAutoFit/>
          </a:bodyPr>
          <a:lstStyle/>
          <a:p>
            <a:pPr algn="ctr"/>
            <a:r>
              <a:rPr lang="zh-CN" altLang="en-US" sz="3200" dirty="0">
                <a:solidFill>
                  <a:schemeClr val="accent1">
                    <a:lumMod val="75000"/>
                  </a:schemeClr>
                </a:solidFill>
              </a:rPr>
              <a:t>项目介绍：</a:t>
            </a:r>
            <a:endParaRPr lang="zh-CN" altLang="en-US" sz="3200" dirty="0">
              <a:solidFill>
                <a:schemeClr val="accent1">
                  <a:lumMod val="75000"/>
                </a:schemeClr>
              </a:solidFill>
            </a:endParaRPr>
          </a:p>
        </p:txBody>
      </p:sp>
      <p:sp>
        <p:nvSpPr>
          <p:cNvPr id="8" name="矩形 7"/>
          <p:cNvSpPr/>
          <p:nvPr/>
        </p:nvSpPr>
        <p:spPr>
          <a:xfrm>
            <a:off x="1402896" y="4022695"/>
            <a:ext cx="9386208" cy="1569660"/>
          </a:xfrm>
          <a:prstGeom prst="rect">
            <a:avLst/>
          </a:prstGeom>
        </p:spPr>
        <p:txBody>
          <a:bodyPr wrap="square">
            <a:spAutoFit/>
          </a:bodyPr>
          <a:lstStyle/>
          <a:p>
            <a:r>
              <a:rPr lang="en-US" altLang="zh-CN" dirty="0"/>
              <a:t>      </a:t>
            </a:r>
            <a:r>
              <a:rPr lang="en-US" altLang="zh-CN" sz="2000" dirty="0"/>
              <a:t> </a:t>
            </a:r>
            <a:r>
              <a:rPr lang="zh-CN" altLang="zh-CN" sz="2000" dirty="0"/>
              <a:t>在商品交易市场中，防伪以及溯源一直是人们关注的焦点</a:t>
            </a:r>
            <a:r>
              <a:rPr lang="zh-CN" altLang="en-US" sz="2000" kern="100" dirty="0">
                <a:latin typeface="Times New Roman" panose="02020603050405020304" pitchFamily="18" charset="0"/>
                <a:ea typeface="宋体" panose="02010600030101010101" pitchFamily="2" charset="-122"/>
                <a:cs typeface="Times New Roman" panose="02020603050405020304" pitchFamily="18" charset="0"/>
              </a:rPr>
              <a:t>，</a:t>
            </a:r>
            <a:r>
              <a:rPr lang="zh-CN" altLang="zh-CN" sz="2000" dirty="0"/>
              <a:t>在这种情况之下我们迫切需要一种新的防伪溯源技术来有效制止假冒劣质产品在市场的流通，建立起完善的监管追溯运营模式。</a:t>
            </a:r>
            <a:endParaRPr lang="en-US" altLang="zh-CN" sz="2000" dirty="0"/>
          </a:p>
          <a:p>
            <a:endParaRPr lang="zh-CN" altLang="zh-CN" dirty="0"/>
          </a:p>
          <a:p>
            <a:endParaRPr lang="zh-CN" altLang="en-US" dirty="0"/>
          </a:p>
        </p:txBody>
      </p:sp>
      <p:pic>
        <p:nvPicPr>
          <p:cNvPr id="11" name="图片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38011" y="1474082"/>
            <a:ext cx="6715978" cy="2076076"/>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300" advTm="144">
        <p14:pan dir="u"/>
      </p:transition>
    </mc:Choice>
    <mc:Fallback>
      <p:transition spd="slow" advTm="144">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未标题-178"/>
          <p:cNvPicPr>
            <a:picLocks noChangeAspect="1"/>
          </p:cNvPicPr>
          <p:nvPr/>
        </p:nvPicPr>
        <p:blipFill>
          <a:blip r:embed="rId1"/>
          <a:srcRect t="3317" r="10893"/>
          <a:stretch>
            <a:fillRect/>
          </a:stretch>
        </p:blipFill>
        <p:spPr>
          <a:xfrm flipV="1">
            <a:off x="10171430" y="5469890"/>
            <a:ext cx="2020570" cy="1388110"/>
          </a:xfrm>
          <a:prstGeom prst="rect">
            <a:avLst/>
          </a:prstGeom>
        </p:spPr>
      </p:pic>
      <p:pic>
        <p:nvPicPr>
          <p:cNvPr id="5" name="图片 4" descr="未标题-145"/>
          <p:cNvPicPr>
            <a:picLocks noChangeAspect="1"/>
          </p:cNvPicPr>
          <p:nvPr/>
        </p:nvPicPr>
        <p:blipFill>
          <a:blip r:embed="rId2"/>
          <a:stretch>
            <a:fillRect/>
          </a:stretch>
        </p:blipFill>
        <p:spPr>
          <a:xfrm flipH="1" flipV="1">
            <a:off x="0" y="0"/>
            <a:ext cx="1360170" cy="775970"/>
          </a:xfrm>
          <a:prstGeom prst="rect">
            <a:avLst/>
          </a:prstGeom>
        </p:spPr>
      </p:pic>
      <p:sp>
        <p:nvSpPr>
          <p:cNvPr id="6" name="文本框 5"/>
          <p:cNvSpPr txBox="1"/>
          <p:nvPr/>
        </p:nvSpPr>
        <p:spPr>
          <a:xfrm>
            <a:off x="1360170" y="203319"/>
            <a:ext cx="1774916" cy="707886"/>
          </a:xfrm>
          <a:prstGeom prst="rect">
            <a:avLst/>
          </a:prstGeom>
          <a:noFill/>
        </p:spPr>
        <p:txBody>
          <a:bodyPr wrap="square">
            <a:spAutoFit/>
          </a:bodyPr>
          <a:lstStyle/>
          <a:p>
            <a:pPr algn="ctr"/>
            <a:r>
              <a:rPr lang="zh-CN" altLang="en-US" sz="2000" dirty="0">
                <a:solidFill>
                  <a:schemeClr val="accent1">
                    <a:lumMod val="75000"/>
                  </a:schemeClr>
                </a:solidFill>
              </a:rPr>
              <a:t>智能合约开发</a:t>
            </a:r>
            <a:r>
              <a:rPr lang="en-US" altLang="zh-CN" sz="2000">
                <a:solidFill>
                  <a:schemeClr val="accent1">
                    <a:lumMod val="75000"/>
                  </a:schemeClr>
                </a:solidFill>
              </a:rPr>
              <a:t>-solidity</a:t>
            </a:r>
            <a:endParaRPr lang="zh-CN" altLang="en-US" sz="2000" dirty="0">
              <a:solidFill>
                <a:schemeClr val="accent1">
                  <a:lumMod val="75000"/>
                </a:schemeClr>
              </a:solidFill>
            </a:endParaRPr>
          </a:p>
        </p:txBody>
      </p:sp>
      <p:pic>
        <p:nvPicPr>
          <p:cNvPr id="10" name="Picture"/>
          <p:cNvPicPr/>
          <p:nvPr/>
        </p:nvPicPr>
        <p:blipFill>
          <a:blip r:embed="rId3"/>
          <a:stretch>
            <a:fillRect/>
          </a:stretch>
        </p:blipFill>
        <p:spPr bwMode="auto">
          <a:xfrm>
            <a:off x="1608365" y="1685290"/>
            <a:ext cx="7429500" cy="4666524"/>
          </a:xfrm>
          <a:prstGeom prst="rect">
            <a:avLst/>
          </a:prstGeom>
          <a:noFill/>
          <a:ln w="9525">
            <a:noFill/>
          </a:ln>
        </p:spPr>
      </p:pic>
      <p:sp>
        <p:nvSpPr>
          <p:cNvPr id="15" name="文本框 14"/>
          <p:cNvSpPr txBox="1"/>
          <p:nvPr/>
        </p:nvSpPr>
        <p:spPr>
          <a:xfrm>
            <a:off x="1608366" y="1113581"/>
            <a:ext cx="2416628" cy="369332"/>
          </a:xfrm>
          <a:prstGeom prst="rect">
            <a:avLst/>
          </a:prstGeom>
          <a:noFill/>
        </p:spPr>
        <p:txBody>
          <a:bodyPr wrap="square" rtlCol="0">
            <a:spAutoFit/>
          </a:bodyPr>
          <a:lstStyle/>
          <a:p>
            <a:r>
              <a:rPr lang="zh-CN" altLang="en-US" dirty="0"/>
              <a:t>一些功能性的函数</a:t>
            </a:r>
            <a:endParaRPr lang="zh-CN" altLang="en-US" dirty="0"/>
          </a:p>
        </p:txBody>
      </p:sp>
      <p:sp>
        <p:nvSpPr>
          <p:cNvPr id="16" name="文本框 15"/>
          <p:cNvSpPr txBox="1"/>
          <p:nvPr/>
        </p:nvSpPr>
        <p:spPr>
          <a:xfrm>
            <a:off x="5625193" y="2494289"/>
            <a:ext cx="5976257" cy="2031325"/>
          </a:xfrm>
          <a:prstGeom prst="rect">
            <a:avLst/>
          </a:prstGeom>
          <a:noFill/>
        </p:spPr>
        <p:txBody>
          <a:bodyPr wrap="square" rtlCol="0">
            <a:spAutoFit/>
          </a:bodyPr>
          <a:lstStyle/>
          <a:p>
            <a:r>
              <a:rPr lang="zh-CN" altLang="en-US" dirty="0"/>
              <a:t>当时还遇到了</a:t>
            </a:r>
            <a:r>
              <a:rPr lang="en-US" altLang="zh-CN" dirty="0"/>
              <a:t>Compiler error</a:t>
            </a:r>
            <a:r>
              <a:rPr lang="zh-CN" altLang="en-US" dirty="0"/>
              <a:t>：</a:t>
            </a:r>
            <a:r>
              <a:rPr lang="en-US" altLang="zh-CN" dirty="0"/>
              <a:t>Stack too deep, try removing local variables</a:t>
            </a:r>
            <a:r>
              <a:rPr lang="zh-CN" altLang="en-US" dirty="0"/>
              <a:t>的问题</a:t>
            </a:r>
            <a:endParaRPr lang="en-US" altLang="zh-CN" dirty="0"/>
          </a:p>
          <a:p>
            <a:endParaRPr lang="en-US" altLang="zh-CN" dirty="0"/>
          </a:p>
          <a:p>
            <a:r>
              <a:rPr lang="zh-CN" altLang="en-US" dirty="0"/>
              <a:t>因为</a:t>
            </a:r>
            <a:r>
              <a:rPr lang="en-US" altLang="zh-CN" dirty="0"/>
              <a:t>solidity</a:t>
            </a:r>
            <a:r>
              <a:rPr lang="zh-CN" altLang="en-US" dirty="0"/>
              <a:t>栈大小只有</a:t>
            </a:r>
            <a:r>
              <a:rPr lang="en-US" altLang="zh-CN" dirty="0"/>
              <a:t>16</a:t>
            </a:r>
            <a:r>
              <a:rPr lang="zh-CN" altLang="en-US" dirty="0"/>
              <a:t>，而且编写的函数功能过于复杂导致变量超过</a:t>
            </a:r>
            <a:r>
              <a:rPr lang="en-US" altLang="zh-CN" dirty="0"/>
              <a:t>16</a:t>
            </a:r>
            <a:r>
              <a:rPr lang="zh-CN" altLang="en-US" dirty="0"/>
              <a:t>个，所以就会报错</a:t>
            </a:r>
            <a:endParaRPr lang="en-US" altLang="zh-CN" dirty="0"/>
          </a:p>
          <a:p>
            <a:endParaRPr lang="en-US" altLang="zh-CN" dirty="0"/>
          </a:p>
          <a:p>
            <a:r>
              <a:rPr lang="zh-CN" altLang="en-US" dirty="0"/>
              <a:t>只能尝试去减少变量的使用</a:t>
            </a:r>
            <a:endParaRPr lang="zh-CN" altLang="en-US" dirty="0"/>
          </a:p>
        </p:txBody>
      </p:sp>
    </p:spTree>
  </p:cSld>
  <p:clrMapOvr>
    <a:masterClrMapping/>
  </p:clrMapOvr>
  <p:transition advTm="424"/>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未标题-178"/>
          <p:cNvPicPr>
            <a:picLocks noChangeAspect="1"/>
          </p:cNvPicPr>
          <p:nvPr/>
        </p:nvPicPr>
        <p:blipFill>
          <a:blip r:embed="rId1"/>
          <a:srcRect t="3317" r="10893"/>
          <a:stretch>
            <a:fillRect/>
          </a:stretch>
        </p:blipFill>
        <p:spPr>
          <a:xfrm flipV="1">
            <a:off x="10171430" y="5469890"/>
            <a:ext cx="2020570" cy="1388110"/>
          </a:xfrm>
          <a:prstGeom prst="rect">
            <a:avLst/>
          </a:prstGeom>
        </p:spPr>
      </p:pic>
      <p:pic>
        <p:nvPicPr>
          <p:cNvPr id="5" name="图片 4" descr="未标题-145"/>
          <p:cNvPicPr>
            <a:picLocks noChangeAspect="1"/>
          </p:cNvPicPr>
          <p:nvPr/>
        </p:nvPicPr>
        <p:blipFill>
          <a:blip r:embed="rId2"/>
          <a:stretch>
            <a:fillRect/>
          </a:stretch>
        </p:blipFill>
        <p:spPr>
          <a:xfrm flipH="1" flipV="1">
            <a:off x="0" y="0"/>
            <a:ext cx="1360170" cy="775970"/>
          </a:xfrm>
          <a:prstGeom prst="rect">
            <a:avLst/>
          </a:prstGeom>
        </p:spPr>
      </p:pic>
      <p:sp>
        <p:nvSpPr>
          <p:cNvPr id="6" name="文本框 5"/>
          <p:cNvSpPr txBox="1"/>
          <p:nvPr/>
        </p:nvSpPr>
        <p:spPr>
          <a:xfrm>
            <a:off x="1360169" y="203319"/>
            <a:ext cx="2542359" cy="400110"/>
          </a:xfrm>
          <a:prstGeom prst="rect">
            <a:avLst/>
          </a:prstGeom>
          <a:noFill/>
        </p:spPr>
        <p:txBody>
          <a:bodyPr wrap="square">
            <a:spAutoFit/>
          </a:bodyPr>
          <a:lstStyle/>
          <a:p>
            <a:pPr algn="ctr"/>
            <a:r>
              <a:rPr lang="en-US" altLang="zh-CN" sz="2000" dirty="0">
                <a:solidFill>
                  <a:schemeClr val="accent1">
                    <a:lumMod val="75000"/>
                  </a:schemeClr>
                </a:solidFill>
              </a:rPr>
              <a:t>Java</a:t>
            </a:r>
            <a:r>
              <a:rPr lang="zh-CN" altLang="en-US" sz="2000" dirty="0">
                <a:solidFill>
                  <a:schemeClr val="accent1">
                    <a:lumMod val="75000"/>
                  </a:schemeClr>
                </a:solidFill>
              </a:rPr>
              <a:t>类调用合约类</a:t>
            </a:r>
            <a:endParaRPr lang="zh-CN" altLang="en-US" sz="2000" dirty="0">
              <a:solidFill>
                <a:schemeClr val="accent1">
                  <a:lumMod val="75000"/>
                </a:schemeClr>
              </a:solidFill>
            </a:endParaRPr>
          </a:p>
        </p:txBody>
      </p:sp>
      <p:pic>
        <p:nvPicPr>
          <p:cNvPr id="2" name="图片 1"/>
          <p:cNvPicPr>
            <a:picLocks noChangeAspect="1"/>
          </p:cNvPicPr>
          <p:nvPr/>
        </p:nvPicPr>
        <p:blipFill>
          <a:blip r:embed="rId3"/>
          <a:stretch>
            <a:fillRect/>
          </a:stretch>
        </p:blipFill>
        <p:spPr>
          <a:xfrm>
            <a:off x="1510393" y="1656397"/>
            <a:ext cx="5902777" cy="2790165"/>
          </a:xfrm>
          <a:prstGeom prst="rect">
            <a:avLst/>
          </a:prstGeom>
        </p:spPr>
      </p:pic>
      <p:sp>
        <p:nvSpPr>
          <p:cNvPr id="9" name="文本框 8"/>
          <p:cNvSpPr txBox="1"/>
          <p:nvPr/>
        </p:nvSpPr>
        <p:spPr>
          <a:xfrm>
            <a:off x="1510394" y="806748"/>
            <a:ext cx="8776606" cy="646331"/>
          </a:xfrm>
          <a:prstGeom prst="rect">
            <a:avLst/>
          </a:prstGeom>
          <a:noFill/>
        </p:spPr>
        <p:txBody>
          <a:bodyPr wrap="square" rtlCol="0">
            <a:spAutoFit/>
          </a:bodyPr>
          <a:lstStyle/>
          <a:p>
            <a:r>
              <a:rPr lang="zh-CN" altLang="en-US" dirty="0"/>
              <a:t>如果将合约中</a:t>
            </a:r>
            <a:r>
              <a:rPr lang="en-US" altLang="zh-CN" dirty="0"/>
              <a:t>get</a:t>
            </a:r>
            <a:r>
              <a:rPr lang="zh-CN" altLang="en-US" dirty="0"/>
              <a:t>类型的函数，定义为</a:t>
            </a:r>
            <a:r>
              <a:rPr lang="en-US" altLang="zh-CN" dirty="0"/>
              <a:t>constant</a:t>
            </a:r>
            <a:r>
              <a:rPr lang="zh-CN" altLang="en-US" dirty="0"/>
              <a:t>，则合约生成的</a:t>
            </a:r>
            <a:r>
              <a:rPr lang="en-US" altLang="zh-CN" dirty="0"/>
              <a:t>java</a:t>
            </a:r>
            <a:r>
              <a:rPr lang="zh-CN" altLang="en-US" dirty="0"/>
              <a:t>类中返回值类型为</a:t>
            </a:r>
            <a:r>
              <a:rPr lang="en-US" altLang="zh-CN" dirty="0" err="1"/>
              <a:t>BigInteger</a:t>
            </a:r>
            <a:r>
              <a:rPr lang="zh-CN" altLang="en-US" dirty="0"/>
              <a:t>或</a:t>
            </a:r>
            <a:r>
              <a:rPr lang="en-US" altLang="zh-CN" dirty="0"/>
              <a:t>String</a:t>
            </a:r>
            <a:r>
              <a:rPr lang="zh-CN" altLang="en-US" dirty="0"/>
              <a:t>，否则返回值为</a:t>
            </a:r>
            <a:r>
              <a:rPr lang="en-US" altLang="zh-CN" dirty="0" err="1"/>
              <a:t>TransactionReceipt</a:t>
            </a:r>
            <a:r>
              <a:rPr lang="zh-CN" altLang="en-US" dirty="0"/>
              <a:t>类型要使用</a:t>
            </a:r>
            <a:r>
              <a:rPr lang="en-US" altLang="zh-CN" dirty="0"/>
              <a:t>event</a:t>
            </a:r>
            <a:r>
              <a:rPr lang="zh-CN" altLang="en-US" dirty="0"/>
              <a:t>来处理</a:t>
            </a:r>
            <a:endParaRPr lang="zh-CN" altLang="en-US" dirty="0"/>
          </a:p>
        </p:txBody>
      </p:sp>
      <p:pic>
        <p:nvPicPr>
          <p:cNvPr id="3" name="图片 2"/>
          <p:cNvPicPr>
            <a:picLocks noChangeAspect="1"/>
          </p:cNvPicPr>
          <p:nvPr/>
        </p:nvPicPr>
        <p:blipFill>
          <a:blip r:embed="rId4"/>
          <a:stretch>
            <a:fillRect/>
          </a:stretch>
        </p:blipFill>
        <p:spPr>
          <a:xfrm>
            <a:off x="2462586" y="4681151"/>
            <a:ext cx="7087214" cy="1577477"/>
          </a:xfrm>
          <a:prstGeom prst="rect">
            <a:avLst/>
          </a:prstGeom>
        </p:spPr>
      </p:pic>
    </p:spTree>
  </p:cSld>
  <p:clrMapOvr>
    <a:masterClrMapping/>
  </p:clrMapOvr>
  <p:transition advTm="316"/>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pic>
        <p:nvPicPr>
          <p:cNvPr id="2" name="图片 1" descr="未标题-289"/>
          <p:cNvPicPr>
            <a:picLocks noChangeAspect="1"/>
          </p:cNvPicPr>
          <p:nvPr/>
        </p:nvPicPr>
        <p:blipFill>
          <a:blip r:embed="rId1"/>
          <a:srcRect l="4611" t="60000" r="15009" b="6690"/>
          <a:stretch>
            <a:fillRect/>
          </a:stretch>
        </p:blipFill>
        <p:spPr>
          <a:xfrm>
            <a:off x="-29210" y="0"/>
            <a:ext cx="12231370" cy="4057650"/>
          </a:xfrm>
          <a:prstGeom prst="rect">
            <a:avLst/>
          </a:prstGeom>
        </p:spPr>
      </p:pic>
      <p:sp>
        <p:nvSpPr>
          <p:cNvPr id="30" name="文本框 29"/>
          <p:cNvSpPr txBox="1"/>
          <p:nvPr/>
        </p:nvSpPr>
        <p:spPr>
          <a:xfrm>
            <a:off x="4645025" y="3135630"/>
            <a:ext cx="2901950" cy="922020"/>
          </a:xfrm>
          <a:prstGeom prst="rect">
            <a:avLst/>
          </a:prstGeom>
          <a:noFill/>
        </p:spPr>
        <p:txBody>
          <a:bodyPr wrap="square" rtlCol="0">
            <a:spAutoFit/>
          </a:bodyPr>
          <a:lstStyle/>
          <a:p>
            <a:pPr algn="ctr"/>
            <a:r>
              <a:rPr lang="en-US" altLang="zh-CN" sz="5400" dirty="0">
                <a:solidFill>
                  <a:srgbClr val="EC6A41"/>
                </a:solidFill>
                <a:cs typeface="+mn-ea"/>
                <a:sym typeface="+mn-lt"/>
              </a:rPr>
              <a:t>04</a:t>
            </a:r>
            <a:endParaRPr lang="en-US" altLang="zh-CN" sz="5400" dirty="0">
              <a:solidFill>
                <a:srgbClr val="EC6A41"/>
              </a:solidFill>
              <a:cs typeface="+mn-ea"/>
              <a:sym typeface="+mn-lt"/>
            </a:endParaRPr>
          </a:p>
        </p:txBody>
      </p:sp>
      <p:sp>
        <p:nvSpPr>
          <p:cNvPr id="31" name="文本框 30"/>
          <p:cNvSpPr txBox="1"/>
          <p:nvPr/>
        </p:nvSpPr>
        <p:spPr>
          <a:xfrm>
            <a:off x="4031615" y="4057650"/>
            <a:ext cx="4128770" cy="645160"/>
          </a:xfrm>
          <a:prstGeom prst="rect">
            <a:avLst/>
          </a:prstGeom>
          <a:noFill/>
        </p:spPr>
        <p:txBody>
          <a:bodyPr wrap="square" rtlCol="0">
            <a:spAutoFit/>
          </a:bodyPr>
          <a:lstStyle/>
          <a:p>
            <a:pPr algn="ctr"/>
            <a:r>
              <a:rPr lang="zh-CN" altLang="en-US" sz="3600" b="1" dirty="0">
                <a:solidFill>
                  <a:srgbClr val="EC6A41"/>
                </a:solidFill>
                <a:cs typeface="+mn-ea"/>
                <a:sym typeface="+mn-lt"/>
              </a:rPr>
              <a:t>李梓锋</a:t>
            </a:r>
            <a:endParaRPr lang="zh-CN" altLang="en-US" sz="3600" b="1" dirty="0">
              <a:solidFill>
                <a:srgbClr val="EC6A41"/>
              </a:solidFill>
              <a:cs typeface="+mn-ea"/>
              <a:sym typeface="+mn-lt"/>
            </a:endParaRPr>
          </a:p>
        </p:txBody>
      </p:sp>
    </p:spTree>
  </p:cSld>
  <p:clrMapOvr>
    <a:masterClrMapping/>
  </p:clrMapOvr>
  <p:transition spd="slow" advTm="347">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未标题-178"/>
          <p:cNvPicPr>
            <a:picLocks noChangeAspect="1"/>
          </p:cNvPicPr>
          <p:nvPr/>
        </p:nvPicPr>
        <p:blipFill>
          <a:blip r:embed="rId1"/>
          <a:srcRect t="3317" r="10893"/>
          <a:stretch>
            <a:fillRect/>
          </a:stretch>
        </p:blipFill>
        <p:spPr>
          <a:xfrm flipV="1">
            <a:off x="10171430" y="5469890"/>
            <a:ext cx="2020570" cy="1388110"/>
          </a:xfrm>
          <a:prstGeom prst="rect">
            <a:avLst/>
          </a:prstGeom>
        </p:spPr>
      </p:pic>
      <p:pic>
        <p:nvPicPr>
          <p:cNvPr id="5" name="图片 4" descr="未标题-145"/>
          <p:cNvPicPr>
            <a:picLocks noChangeAspect="1"/>
          </p:cNvPicPr>
          <p:nvPr/>
        </p:nvPicPr>
        <p:blipFill>
          <a:blip r:embed="rId2"/>
          <a:stretch>
            <a:fillRect/>
          </a:stretch>
        </p:blipFill>
        <p:spPr>
          <a:xfrm flipH="1" flipV="1">
            <a:off x="0" y="0"/>
            <a:ext cx="1360170" cy="775970"/>
          </a:xfrm>
          <a:prstGeom prst="rect">
            <a:avLst/>
          </a:prstGeom>
        </p:spPr>
      </p:pic>
      <p:sp>
        <p:nvSpPr>
          <p:cNvPr id="6" name="文本框 5"/>
          <p:cNvSpPr txBox="1"/>
          <p:nvPr/>
        </p:nvSpPr>
        <p:spPr>
          <a:xfrm>
            <a:off x="1360170" y="203319"/>
            <a:ext cx="1476336" cy="400110"/>
          </a:xfrm>
          <a:prstGeom prst="rect">
            <a:avLst/>
          </a:prstGeom>
          <a:noFill/>
        </p:spPr>
        <p:txBody>
          <a:bodyPr wrap="square">
            <a:spAutoFit/>
          </a:bodyPr>
          <a:lstStyle/>
          <a:p>
            <a:pPr algn="ctr"/>
            <a:r>
              <a:rPr lang="zh-CN" altLang="en-US" sz="2000" dirty="0">
                <a:solidFill>
                  <a:schemeClr val="accent1">
                    <a:lumMod val="75000"/>
                  </a:schemeClr>
                </a:solidFill>
              </a:rPr>
              <a:t>用例设计</a:t>
            </a:r>
            <a:endParaRPr lang="zh-CN" altLang="en-US" sz="2000" dirty="0">
              <a:solidFill>
                <a:schemeClr val="accent1">
                  <a:lumMod val="75000"/>
                </a:schemeClr>
              </a:solidFill>
            </a:endParaRPr>
          </a:p>
        </p:txBody>
      </p:sp>
      <p:sp>
        <p:nvSpPr>
          <p:cNvPr id="9" name="文本框 8"/>
          <p:cNvSpPr txBox="1"/>
          <p:nvPr/>
        </p:nvSpPr>
        <p:spPr>
          <a:xfrm>
            <a:off x="483871" y="1221740"/>
            <a:ext cx="5002529" cy="1338828"/>
          </a:xfrm>
          <a:prstGeom prst="rect">
            <a:avLst/>
          </a:prstGeom>
          <a:noFill/>
        </p:spPr>
        <p:txBody>
          <a:bodyPr wrap="square" rtlCol="0" anchor="t">
            <a:spAutoFit/>
          </a:bodyPr>
          <a:lstStyle/>
          <a:p>
            <a:pPr marL="285750" indent="-285750">
              <a:lnSpc>
                <a:spcPct val="150000"/>
              </a:lnSpc>
              <a:buFont typeface="Wingdings" panose="05000000000000000000" pitchFamily="2" charset="2"/>
              <a:buChar char="n"/>
            </a:pPr>
            <a:r>
              <a:rPr lang="zh-CN" altLang="en-US" dirty="0"/>
              <a:t>系统功能架构</a:t>
            </a:r>
            <a:r>
              <a:rPr lang="en-US" altLang="zh-CN" dirty="0"/>
              <a:t>:</a:t>
            </a:r>
            <a:endParaRPr lang="en-US" altLang="zh-CN" dirty="0"/>
          </a:p>
          <a:p>
            <a:pPr marL="285750" indent="-285750">
              <a:lnSpc>
                <a:spcPct val="150000"/>
              </a:lnSpc>
              <a:buFont typeface="Wingdings" panose="05000000000000000000" pitchFamily="2" charset="2"/>
              <a:buChar char="n"/>
            </a:pPr>
            <a:endParaRPr lang="en-US" altLang="zh-CN" dirty="0"/>
          </a:p>
          <a:p>
            <a:pPr marL="285750" indent="-285750">
              <a:lnSpc>
                <a:spcPct val="150000"/>
              </a:lnSpc>
              <a:buFont typeface="Wingdings" panose="05000000000000000000" pitchFamily="2" charset="2"/>
              <a:buChar char="n"/>
            </a:pPr>
            <a:endParaRPr lang="zh-CN" altLang="en-US" dirty="0"/>
          </a:p>
        </p:txBody>
      </p:sp>
      <p:pic>
        <p:nvPicPr>
          <p:cNvPr id="10" name="图片 9"/>
          <p:cNvPicPr/>
          <p:nvPr/>
        </p:nvPicPr>
        <p:blipFill>
          <a:blip r:embed="rId3"/>
          <a:stretch>
            <a:fillRect/>
          </a:stretch>
        </p:blipFill>
        <p:spPr>
          <a:xfrm>
            <a:off x="2526225" y="1435996"/>
            <a:ext cx="7047621" cy="5422004"/>
          </a:xfrm>
          <a:prstGeom prst="rect">
            <a:avLst/>
          </a:prstGeom>
        </p:spPr>
      </p:pic>
      <p:sp>
        <p:nvSpPr>
          <p:cNvPr id="11" name="文本框 10"/>
          <p:cNvSpPr txBox="1"/>
          <p:nvPr/>
        </p:nvSpPr>
        <p:spPr>
          <a:xfrm>
            <a:off x="3410068" y="805648"/>
            <a:ext cx="5557520" cy="523220"/>
          </a:xfrm>
          <a:prstGeom prst="rect">
            <a:avLst/>
          </a:prstGeom>
          <a:noFill/>
        </p:spPr>
        <p:txBody>
          <a:bodyPr wrap="square" rtlCol="0">
            <a:spAutoFit/>
          </a:bodyPr>
          <a:lstStyle/>
          <a:p>
            <a:pPr algn="ctr"/>
            <a:r>
              <a:rPr lang="en-US" altLang="zh-CN" sz="2800" dirty="0">
                <a:solidFill>
                  <a:schemeClr val="accent1">
                    <a:lumMod val="75000"/>
                  </a:schemeClr>
                </a:solidFill>
              </a:rPr>
              <a:t>UML</a:t>
            </a:r>
            <a:r>
              <a:rPr lang="zh-CN" altLang="en-US" sz="2800" dirty="0">
                <a:solidFill>
                  <a:schemeClr val="accent1">
                    <a:lumMod val="75000"/>
                  </a:schemeClr>
                </a:solidFill>
              </a:rPr>
              <a:t>用例图</a:t>
            </a:r>
            <a:endParaRPr lang="zh-CN" altLang="en-US" sz="2800" dirty="0">
              <a:solidFill>
                <a:schemeClr val="accent1">
                  <a:lumMod val="75000"/>
                </a:schemeClr>
              </a:solidFill>
            </a:endParaRPr>
          </a:p>
        </p:txBody>
      </p:sp>
    </p:spTree>
  </p:cSld>
  <p:clrMapOvr>
    <a:masterClrMapping/>
  </p:clrMapOvr>
  <p:transition advTm="377"/>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未标题-178"/>
          <p:cNvPicPr>
            <a:picLocks noChangeAspect="1"/>
          </p:cNvPicPr>
          <p:nvPr>
            <p:custDataLst>
              <p:tags r:id="rId1"/>
            </p:custDataLst>
          </p:nvPr>
        </p:nvPicPr>
        <p:blipFill>
          <a:blip r:embed="rId2"/>
          <a:srcRect t="3317" r="10893"/>
          <a:stretch>
            <a:fillRect/>
          </a:stretch>
        </p:blipFill>
        <p:spPr>
          <a:xfrm flipV="1">
            <a:off x="10171430" y="5469890"/>
            <a:ext cx="2020570" cy="1388110"/>
          </a:xfrm>
          <a:prstGeom prst="rect">
            <a:avLst/>
          </a:prstGeom>
        </p:spPr>
      </p:pic>
      <p:pic>
        <p:nvPicPr>
          <p:cNvPr id="3" name="图片 2" descr="未标题-145"/>
          <p:cNvPicPr>
            <a:picLocks noChangeAspect="1"/>
          </p:cNvPicPr>
          <p:nvPr/>
        </p:nvPicPr>
        <p:blipFill>
          <a:blip r:embed="rId3"/>
          <a:stretch>
            <a:fillRect/>
          </a:stretch>
        </p:blipFill>
        <p:spPr>
          <a:xfrm flipH="1" flipV="1">
            <a:off x="0" y="0"/>
            <a:ext cx="1360170" cy="775970"/>
          </a:xfrm>
          <a:prstGeom prst="rect">
            <a:avLst/>
          </a:prstGeom>
        </p:spPr>
      </p:pic>
      <p:sp>
        <p:nvSpPr>
          <p:cNvPr id="15" name="文本框 14"/>
          <p:cNvSpPr txBox="1"/>
          <p:nvPr/>
        </p:nvSpPr>
        <p:spPr>
          <a:xfrm>
            <a:off x="3317240" y="743714"/>
            <a:ext cx="5557520" cy="523220"/>
          </a:xfrm>
          <a:prstGeom prst="rect">
            <a:avLst/>
          </a:prstGeom>
          <a:noFill/>
        </p:spPr>
        <p:txBody>
          <a:bodyPr wrap="square" rtlCol="0">
            <a:spAutoFit/>
          </a:bodyPr>
          <a:lstStyle/>
          <a:p>
            <a:pPr algn="ctr"/>
            <a:r>
              <a:rPr lang="en-US" altLang="zh-CN" sz="2800" dirty="0" err="1">
                <a:solidFill>
                  <a:schemeClr val="accent1">
                    <a:lumMod val="75000"/>
                  </a:schemeClr>
                </a:solidFill>
              </a:rPr>
              <a:t>Springboot</a:t>
            </a:r>
            <a:r>
              <a:rPr lang="zh-CN" altLang="en-US" sz="2800" dirty="0">
                <a:solidFill>
                  <a:schemeClr val="accent1">
                    <a:lumMod val="75000"/>
                  </a:schemeClr>
                </a:solidFill>
              </a:rPr>
              <a:t>简介</a:t>
            </a:r>
            <a:endParaRPr lang="zh-CN" altLang="en-US" sz="2800" dirty="0">
              <a:solidFill>
                <a:schemeClr val="accent1">
                  <a:lumMod val="75000"/>
                </a:schemeClr>
              </a:solidFill>
            </a:endParaRPr>
          </a:p>
        </p:txBody>
      </p:sp>
      <p:sp>
        <p:nvSpPr>
          <p:cNvPr id="5" name="文本框 4"/>
          <p:cNvSpPr txBox="1"/>
          <p:nvPr/>
        </p:nvSpPr>
        <p:spPr>
          <a:xfrm>
            <a:off x="436575" y="1237505"/>
            <a:ext cx="11048604" cy="4385816"/>
          </a:xfrm>
          <a:prstGeom prst="rect">
            <a:avLst/>
          </a:prstGeom>
          <a:noFill/>
        </p:spPr>
        <p:txBody>
          <a:bodyPr wrap="square" rtlCol="0" anchor="t">
            <a:spAutoFit/>
          </a:bodyPr>
          <a:lstStyle/>
          <a:p>
            <a:pPr marL="285750" indent="-285750">
              <a:lnSpc>
                <a:spcPct val="150000"/>
              </a:lnSpc>
              <a:buFont typeface="Wingdings" panose="05000000000000000000" pitchFamily="2" charset="2"/>
              <a:buChar char="n"/>
            </a:pPr>
            <a:r>
              <a:rPr lang="zh-CN" altLang="en-US" sz="2400" dirty="0">
                <a:solidFill>
                  <a:schemeClr val="accent1"/>
                </a:solidFill>
              </a:rPr>
              <a:t>什么是</a:t>
            </a:r>
            <a:r>
              <a:rPr lang="en-US" altLang="zh-CN" sz="2400" dirty="0" err="1">
                <a:solidFill>
                  <a:schemeClr val="accent1"/>
                </a:solidFill>
              </a:rPr>
              <a:t>Springboot</a:t>
            </a:r>
            <a:r>
              <a:rPr lang="en-US" altLang="zh-CN" sz="2400" dirty="0">
                <a:solidFill>
                  <a:schemeClr val="accent1"/>
                </a:solidFill>
              </a:rPr>
              <a:t>?</a:t>
            </a:r>
            <a:endParaRPr lang="en-US" altLang="zh-CN" sz="2400" dirty="0">
              <a:solidFill>
                <a:schemeClr val="accent1"/>
              </a:solidFill>
            </a:endParaRPr>
          </a:p>
          <a:p>
            <a:pPr>
              <a:lnSpc>
                <a:spcPct val="150000"/>
              </a:lnSpc>
            </a:pPr>
            <a:r>
              <a:rPr lang="en-US" altLang="zh-CN" sz="1600" dirty="0" err="1">
                <a:solidFill>
                  <a:srgbClr val="C00000"/>
                </a:solidFill>
              </a:rPr>
              <a:t>SpringBoot</a:t>
            </a:r>
            <a:r>
              <a:rPr lang="zh-CN" altLang="en-US" sz="1600" dirty="0">
                <a:solidFill>
                  <a:srgbClr val="C00000"/>
                </a:solidFill>
              </a:rPr>
              <a:t>是一个快速开发框架，快速的将一些常用的第三方依赖整合（原理：通过</a:t>
            </a:r>
            <a:r>
              <a:rPr lang="en-US" altLang="zh-CN" sz="1600" dirty="0">
                <a:solidFill>
                  <a:srgbClr val="C00000"/>
                </a:solidFill>
              </a:rPr>
              <a:t>Maven</a:t>
            </a:r>
            <a:r>
              <a:rPr lang="zh-CN" altLang="en-US" sz="1600" dirty="0">
                <a:solidFill>
                  <a:srgbClr val="C00000"/>
                </a:solidFill>
              </a:rPr>
              <a:t>子父工程的方式），简化</a:t>
            </a:r>
            <a:r>
              <a:rPr lang="en-US" altLang="zh-CN" sz="1600" dirty="0">
                <a:solidFill>
                  <a:srgbClr val="C00000"/>
                </a:solidFill>
              </a:rPr>
              <a:t>XML</a:t>
            </a:r>
            <a:r>
              <a:rPr lang="zh-CN" altLang="en-US" sz="1600" dirty="0">
                <a:solidFill>
                  <a:srgbClr val="C00000"/>
                </a:solidFill>
              </a:rPr>
              <a:t>配置，全部采用注解形式，内置</a:t>
            </a:r>
            <a:r>
              <a:rPr lang="en-US" altLang="zh-CN" sz="1600" dirty="0">
                <a:solidFill>
                  <a:srgbClr val="C00000"/>
                </a:solidFill>
              </a:rPr>
              <a:t>Http</a:t>
            </a:r>
            <a:r>
              <a:rPr lang="zh-CN" altLang="en-US" sz="1600" dirty="0">
                <a:solidFill>
                  <a:srgbClr val="C00000"/>
                </a:solidFill>
              </a:rPr>
              <a:t>服务器（</a:t>
            </a:r>
            <a:r>
              <a:rPr lang="en-US" altLang="zh-CN" sz="1600" dirty="0">
                <a:solidFill>
                  <a:srgbClr val="C00000"/>
                </a:solidFill>
              </a:rPr>
              <a:t>Jetty</a:t>
            </a:r>
            <a:r>
              <a:rPr lang="zh-CN" altLang="en-US" sz="1600" dirty="0">
                <a:solidFill>
                  <a:srgbClr val="C00000"/>
                </a:solidFill>
              </a:rPr>
              <a:t>和</a:t>
            </a:r>
            <a:r>
              <a:rPr lang="en-US" altLang="zh-CN" sz="1600" dirty="0">
                <a:solidFill>
                  <a:srgbClr val="C00000"/>
                </a:solidFill>
              </a:rPr>
              <a:t>Tomcat</a:t>
            </a:r>
            <a:r>
              <a:rPr lang="zh-CN" altLang="en-US" sz="1600" dirty="0">
                <a:solidFill>
                  <a:srgbClr val="C00000"/>
                </a:solidFill>
              </a:rPr>
              <a:t>），最终以</a:t>
            </a:r>
            <a:r>
              <a:rPr lang="en-US" altLang="zh-CN" sz="1600" dirty="0">
                <a:solidFill>
                  <a:srgbClr val="C00000"/>
                </a:solidFill>
              </a:rPr>
              <a:t>java</a:t>
            </a:r>
            <a:r>
              <a:rPr lang="zh-CN" altLang="en-US" sz="1600" dirty="0">
                <a:solidFill>
                  <a:srgbClr val="C00000"/>
                </a:solidFill>
              </a:rPr>
              <a:t>应用程序进行执行。</a:t>
            </a:r>
            <a:endParaRPr lang="en-US" altLang="zh-CN" sz="1600" dirty="0">
              <a:solidFill>
                <a:srgbClr val="C00000"/>
              </a:solidFill>
            </a:endParaRPr>
          </a:p>
          <a:p>
            <a:pPr>
              <a:lnSpc>
                <a:spcPct val="150000"/>
              </a:lnSpc>
            </a:pPr>
            <a:endParaRPr lang="en-US" altLang="zh-CN" sz="1400" dirty="0">
              <a:solidFill>
                <a:srgbClr val="C00000"/>
              </a:solidFill>
            </a:endParaRPr>
          </a:p>
          <a:p>
            <a:pPr>
              <a:lnSpc>
                <a:spcPct val="150000"/>
              </a:lnSpc>
            </a:pPr>
            <a:endParaRPr lang="en-US" altLang="zh-CN" sz="1400" dirty="0">
              <a:solidFill>
                <a:srgbClr val="C00000"/>
              </a:solidFill>
            </a:endParaRPr>
          </a:p>
          <a:p>
            <a:pPr>
              <a:lnSpc>
                <a:spcPct val="150000"/>
              </a:lnSpc>
            </a:pPr>
            <a:endParaRPr lang="en-US" altLang="zh-CN" sz="1400" dirty="0">
              <a:solidFill>
                <a:srgbClr val="C00000"/>
              </a:solidFill>
            </a:endParaRPr>
          </a:p>
          <a:p>
            <a:pPr marL="285750" indent="-285750">
              <a:lnSpc>
                <a:spcPct val="150000"/>
              </a:lnSpc>
              <a:buFont typeface="Wingdings" panose="05000000000000000000" pitchFamily="2" charset="2"/>
              <a:buChar char="n"/>
            </a:pPr>
            <a:r>
              <a:rPr lang="en-US" altLang="zh-CN" sz="2400" dirty="0" err="1">
                <a:solidFill>
                  <a:schemeClr val="accent1"/>
                </a:solidFill>
              </a:rPr>
              <a:t>SpringBoot</a:t>
            </a:r>
            <a:r>
              <a:rPr lang="zh-CN" altLang="en-US" sz="2400" dirty="0">
                <a:solidFill>
                  <a:schemeClr val="accent1"/>
                </a:solidFill>
              </a:rPr>
              <a:t>四个主要特性</a:t>
            </a:r>
            <a:r>
              <a:rPr lang="en-US" altLang="zh-CN" sz="2400" dirty="0">
                <a:solidFill>
                  <a:schemeClr val="accent1"/>
                </a:solidFill>
              </a:rPr>
              <a:t>:</a:t>
            </a:r>
            <a:endParaRPr lang="en-US" altLang="zh-CN" sz="2400" dirty="0">
              <a:solidFill>
                <a:schemeClr val="accent1"/>
              </a:solidFill>
            </a:endParaRPr>
          </a:p>
          <a:p>
            <a:pPr>
              <a:lnSpc>
                <a:spcPct val="150000"/>
              </a:lnSpc>
            </a:pPr>
            <a:r>
              <a:rPr lang="en-US" altLang="zh-CN" sz="1600" dirty="0">
                <a:solidFill>
                  <a:srgbClr val="C00000"/>
                </a:solidFill>
              </a:rPr>
              <a:t>1</a:t>
            </a:r>
            <a:r>
              <a:rPr lang="zh-CN" altLang="en-US" sz="1600" dirty="0">
                <a:solidFill>
                  <a:srgbClr val="C00000"/>
                </a:solidFill>
              </a:rPr>
              <a:t>、</a:t>
            </a:r>
            <a:r>
              <a:rPr lang="en-US" altLang="zh-CN" sz="1600" dirty="0" err="1">
                <a:solidFill>
                  <a:srgbClr val="C00000"/>
                </a:solidFill>
              </a:rPr>
              <a:t>SpringBoot</a:t>
            </a:r>
            <a:r>
              <a:rPr lang="en-US" altLang="zh-CN" sz="1600" dirty="0">
                <a:solidFill>
                  <a:srgbClr val="C00000"/>
                </a:solidFill>
              </a:rPr>
              <a:t> Starter</a:t>
            </a:r>
            <a:endParaRPr lang="en-US" altLang="zh-CN" sz="1600" dirty="0">
              <a:solidFill>
                <a:srgbClr val="C00000"/>
              </a:solidFill>
            </a:endParaRPr>
          </a:p>
          <a:p>
            <a:pPr>
              <a:lnSpc>
                <a:spcPct val="150000"/>
              </a:lnSpc>
            </a:pPr>
            <a:r>
              <a:rPr lang="en-US" altLang="zh-CN" sz="1600" dirty="0">
                <a:solidFill>
                  <a:srgbClr val="C00000"/>
                </a:solidFill>
              </a:rPr>
              <a:t>2</a:t>
            </a:r>
            <a:r>
              <a:rPr lang="zh-CN" altLang="en-US" sz="1600" dirty="0">
                <a:solidFill>
                  <a:srgbClr val="C00000"/>
                </a:solidFill>
              </a:rPr>
              <a:t>、自动配置</a:t>
            </a:r>
            <a:endParaRPr lang="en-US" altLang="zh-CN" sz="1600" dirty="0">
              <a:solidFill>
                <a:srgbClr val="C00000"/>
              </a:solidFill>
            </a:endParaRPr>
          </a:p>
          <a:p>
            <a:pPr>
              <a:lnSpc>
                <a:spcPct val="150000"/>
              </a:lnSpc>
            </a:pPr>
            <a:r>
              <a:rPr lang="en-US" altLang="zh-CN" sz="1600" dirty="0">
                <a:solidFill>
                  <a:srgbClr val="C00000"/>
                </a:solidFill>
              </a:rPr>
              <a:t>3</a:t>
            </a:r>
            <a:r>
              <a:rPr lang="zh-CN" altLang="en-US" sz="1600" dirty="0">
                <a:solidFill>
                  <a:srgbClr val="C00000"/>
                </a:solidFill>
              </a:rPr>
              <a:t>、命令行接口</a:t>
            </a:r>
            <a:endParaRPr lang="en-US" altLang="zh-CN" sz="1600" dirty="0">
              <a:solidFill>
                <a:srgbClr val="C00000"/>
              </a:solidFill>
            </a:endParaRPr>
          </a:p>
          <a:p>
            <a:pPr>
              <a:lnSpc>
                <a:spcPct val="150000"/>
              </a:lnSpc>
            </a:pPr>
            <a:r>
              <a:rPr lang="en-US" altLang="zh-CN" sz="1600" dirty="0">
                <a:solidFill>
                  <a:srgbClr val="C00000"/>
                </a:solidFill>
              </a:rPr>
              <a:t>4</a:t>
            </a:r>
            <a:r>
              <a:rPr lang="zh-CN" altLang="en-US" sz="1600" dirty="0">
                <a:solidFill>
                  <a:srgbClr val="C00000"/>
                </a:solidFill>
              </a:rPr>
              <a:t>、</a:t>
            </a:r>
            <a:r>
              <a:rPr lang="en-US" altLang="zh-CN" sz="1600" dirty="0" err="1">
                <a:solidFill>
                  <a:srgbClr val="C00000"/>
                </a:solidFill>
              </a:rPr>
              <a:t>Actuatir</a:t>
            </a:r>
            <a:endParaRPr lang="zh-CN" altLang="en-US" sz="1600" dirty="0">
              <a:solidFill>
                <a:srgbClr val="C00000"/>
              </a:solidFill>
            </a:endParaRPr>
          </a:p>
        </p:txBody>
      </p:sp>
      <p:sp>
        <p:nvSpPr>
          <p:cNvPr id="6" name="文本框 5"/>
          <p:cNvSpPr txBox="1"/>
          <p:nvPr/>
        </p:nvSpPr>
        <p:spPr>
          <a:xfrm>
            <a:off x="1360170" y="203319"/>
            <a:ext cx="1957070" cy="707886"/>
          </a:xfrm>
          <a:prstGeom prst="rect">
            <a:avLst/>
          </a:prstGeom>
          <a:noFill/>
        </p:spPr>
        <p:txBody>
          <a:bodyPr wrap="square">
            <a:spAutoFit/>
          </a:bodyPr>
          <a:lstStyle/>
          <a:p>
            <a:pPr algn="ctr"/>
            <a:r>
              <a:rPr lang="zh-CN" altLang="en-US" sz="2000" dirty="0">
                <a:solidFill>
                  <a:schemeClr val="accent1">
                    <a:lumMod val="75000"/>
                  </a:schemeClr>
                </a:solidFill>
              </a:rPr>
              <a:t>后端框架设计</a:t>
            </a:r>
            <a:r>
              <a:rPr lang="en-US" altLang="zh-CN" sz="2000" dirty="0">
                <a:solidFill>
                  <a:schemeClr val="accent1">
                    <a:lumMod val="75000"/>
                  </a:schemeClr>
                </a:solidFill>
              </a:rPr>
              <a:t>-Spring Boot</a:t>
            </a:r>
            <a:endParaRPr lang="zh-CN" altLang="en-US" sz="2000" dirty="0">
              <a:solidFill>
                <a:schemeClr val="accent1">
                  <a:lumMod val="75000"/>
                </a:schemeClr>
              </a:solidFill>
            </a:endParaRPr>
          </a:p>
        </p:txBody>
      </p:sp>
    </p:spTree>
  </p:cSld>
  <p:clrMapOvr>
    <a:masterClrMapping/>
  </p:clrMapOvr>
  <mc:AlternateContent xmlns:mc="http://schemas.openxmlformats.org/markup-compatibility/2006">
    <mc:Choice xmlns:p14="http://schemas.microsoft.com/office/powerpoint/2010/main" Requires="p14">
      <p:transition spd="slow" p14:dur="1300" advTm="884">
        <p14:pan dir="u"/>
      </p:transition>
    </mc:Choice>
    <mc:Fallback>
      <p:transition spd="slow" advTm="884">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未标题-178"/>
          <p:cNvPicPr>
            <a:picLocks noChangeAspect="1"/>
          </p:cNvPicPr>
          <p:nvPr>
            <p:custDataLst>
              <p:tags r:id="rId1"/>
            </p:custDataLst>
          </p:nvPr>
        </p:nvPicPr>
        <p:blipFill>
          <a:blip r:embed="rId2"/>
          <a:srcRect t="3317" r="10893"/>
          <a:stretch>
            <a:fillRect/>
          </a:stretch>
        </p:blipFill>
        <p:spPr>
          <a:xfrm flipV="1">
            <a:off x="10171430" y="5469890"/>
            <a:ext cx="2020570" cy="1388110"/>
          </a:xfrm>
          <a:prstGeom prst="rect">
            <a:avLst/>
          </a:prstGeom>
        </p:spPr>
      </p:pic>
      <p:pic>
        <p:nvPicPr>
          <p:cNvPr id="3" name="图片 2" descr="未标题-145"/>
          <p:cNvPicPr>
            <a:picLocks noChangeAspect="1"/>
          </p:cNvPicPr>
          <p:nvPr/>
        </p:nvPicPr>
        <p:blipFill>
          <a:blip r:embed="rId3"/>
          <a:stretch>
            <a:fillRect/>
          </a:stretch>
        </p:blipFill>
        <p:spPr>
          <a:xfrm flipH="1" flipV="1">
            <a:off x="0" y="0"/>
            <a:ext cx="1360170" cy="775970"/>
          </a:xfrm>
          <a:prstGeom prst="rect">
            <a:avLst/>
          </a:prstGeom>
        </p:spPr>
      </p:pic>
      <p:sp>
        <p:nvSpPr>
          <p:cNvPr id="5" name="文本框 4"/>
          <p:cNvSpPr txBox="1"/>
          <p:nvPr/>
        </p:nvSpPr>
        <p:spPr>
          <a:xfrm>
            <a:off x="4582265" y="775970"/>
            <a:ext cx="3027470" cy="1338828"/>
          </a:xfrm>
          <a:prstGeom prst="rect">
            <a:avLst/>
          </a:prstGeom>
          <a:noFill/>
        </p:spPr>
        <p:txBody>
          <a:bodyPr wrap="square" rtlCol="0" anchor="t">
            <a:spAutoFit/>
          </a:bodyPr>
          <a:lstStyle/>
          <a:p>
            <a:pPr algn="ctr">
              <a:lnSpc>
                <a:spcPct val="150000"/>
              </a:lnSpc>
            </a:pPr>
            <a:r>
              <a:rPr lang="zh-CN" altLang="en-US" dirty="0"/>
              <a:t>传统</a:t>
            </a:r>
            <a:r>
              <a:rPr lang="en-US" altLang="zh-CN" dirty="0" err="1"/>
              <a:t>Springboot</a:t>
            </a:r>
            <a:r>
              <a:rPr lang="zh-CN" altLang="en-US" dirty="0"/>
              <a:t>层级结构图</a:t>
            </a:r>
            <a:r>
              <a:rPr lang="en-US" altLang="zh-CN" dirty="0"/>
              <a:t>:</a:t>
            </a:r>
            <a:endParaRPr lang="en-US" altLang="zh-CN" dirty="0"/>
          </a:p>
          <a:p>
            <a:pPr marL="285750" indent="-285750" algn="ctr">
              <a:lnSpc>
                <a:spcPct val="150000"/>
              </a:lnSpc>
              <a:buFont typeface="Wingdings" panose="05000000000000000000" pitchFamily="2" charset="2"/>
              <a:buChar char="n"/>
            </a:pPr>
            <a:endParaRPr lang="en-US" altLang="zh-CN" dirty="0"/>
          </a:p>
          <a:p>
            <a:pPr marL="285750" indent="-285750" algn="ctr">
              <a:lnSpc>
                <a:spcPct val="150000"/>
              </a:lnSpc>
              <a:buFont typeface="Wingdings" panose="05000000000000000000" pitchFamily="2" charset="2"/>
              <a:buChar char="n"/>
            </a:pPr>
            <a:endParaRPr lang="zh-CN" altLang="en-US" dirty="0"/>
          </a:p>
        </p:txBody>
      </p:sp>
      <p:pic>
        <p:nvPicPr>
          <p:cNvPr id="1026" name="Picture 2" descr="在这里插入图片描述"/>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65500" y="1242139"/>
            <a:ext cx="11409429" cy="5473971"/>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6"/>
          <p:cNvSpPr txBox="1"/>
          <p:nvPr/>
        </p:nvSpPr>
        <p:spPr>
          <a:xfrm>
            <a:off x="1360170" y="203319"/>
            <a:ext cx="1957070" cy="707886"/>
          </a:xfrm>
          <a:prstGeom prst="rect">
            <a:avLst/>
          </a:prstGeom>
          <a:noFill/>
        </p:spPr>
        <p:txBody>
          <a:bodyPr wrap="square">
            <a:spAutoFit/>
          </a:bodyPr>
          <a:lstStyle/>
          <a:p>
            <a:pPr algn="ctr"/>
            <a:r>
              <a:rPr lang="zh-CN" altLang="en-US" sz="2000" dirty="0">
                <a:solidFill>
                  <a:schemeClr val="accent1">
                    <a:lumMod val="75000"/>
                  </a:schemeClr>
                </a:solidFill>
              </a:rPr>
              <a:t>后端框架设计</a:t>
            </a:r>
            <a:r>
              <a:rPr lang="en-US" altLang="zh-CN" sz="2000" dirty="0">
                <a:solidFill>
                  <a:schemeClr val="accent1">
                    <a:lumMod val="75000"/>
                  </a:schemeClr>
                </a:solidFill>
              </a:rPr>
              <a:t>-Spring Boot</a:t>
            </a:r>
            <a:endParaRPr lang="zh-CN" altLang="en-US" sz="2000" dirty="0">
              <a:solidFill>
                <a:schemeClr val="accent1">
                  <a:lumMod val="75000"/>
                </a:schemeClr>
              </a:solidFill>
            </a:endParaRPr>
          </a:p>
        </p:txBody>
      </p:sp>
    </p:spTree>
  </p:cSld>
  <p:clrMapOvr>
    <a:masterClrMapping/>
  </p:clrMapOvr>
  <mc:AlternateContent xmlns:mc="http://schemas.openxmlformats.org/markup-compatibility/2006">
    <mc:Choice xmlns:p14="http://schemas.microsoft.com/office/powerpoint/2010/main" Requires="p14">
      <p:transition spd="slow" p14:dur="1300" advTm="1062">
        <p14:pan dir="u"/>
      </p:transition>
    </mc:Choice>
    <mc:Fallback>
      <p:transition spd="slow" advTm="1062">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未标题-178"/>
          <p:cNvPicPr>
            <a:picLocks noChangeAspect="1"/>
          </p:cNvPicPr>
          <p:nvPr>
            <p:custDataLst>
              <p:tags r:id="rId1"/>
            </p:custDataLst>
          </p:nvPr>
        </p:nvPicPr>
        <p:blipFill>
          <a:blip r:embed="rId2"/>
          <a:srcRect t="3317" r="10893"/>
          <a:stretch>
            <a:fillRect/>
          </a:stretch>
        </p:blipFill>
        <p:spPr>
          <a:xfrm flipV="1">
            <a:off x="10171430" y="5469890"/>
            <a:ext cx="2020570" cy="1388110"/>
          </a:xfrm>
          <a:prstGeom prst="rect">
            <a:avLst/>
          </a:prstGeom>
        </p:spPr>
      </p:pic>
      <p:pic>
        <p:nvPicPr>
          <p:cNvPr id="3" name="图片 2" descr="未标题-145"/>
          <p:cNvPicPr>
            <a:picLocks noChangeAspect="1"/>
          </p:cNvPicPr>
          <p:nvPr/>
        </p:nvPicPr>
        <p:blipFill>
          <a:blip r:embed="rId3"/>
          <a:stretch>
            <a:fillRect/>
          </a:stretch>
        </p:blipFill>
        <p:spPr>
          <a:xfrm flipH="1" flipV="1">
            <a:off x="0" y="0"/>
            <a:ext cx="1360170" cy="775970"/>
          </a:xfrm>
          <a:prstGeom prst="rect">
            <a:avLst/>
          </a:prstGeom>
        </p:spPr>
      </p:pic>
      <p:sp>
        <p:nvSpPr>
          <p:cNvPr id="15" name="文本框 14"/>
          <p:cNvSpPr txBox="1"/>
          <p:nvPr/>
        </p:nvSpPr>
        <p:spPr>
          <a:xfrm>
            <a:off x="4367439" y="681355"/>
            <a:ext cx="6579870" cy="583565"/>
          </a:xfrm>
          <a:prstGeom prst="rect">
            <a:avLst/>
          </a:prstGeom>
          <a:noFill/>
        </p:spPr>
        <p:txBody>
          <a:bodyPr wrap="square" rtlCol="0">
            <a:spAutoFit/>
          </a:bodyPr>
          <a:lstStyle/>
          <a:p>
            <a:pPr algn="ctr"/>
            <a:r>
              <a:rPr lang="zh-CN" altLang="en-US" sz="3200" dirty="0">
                <a:solidFill>
                  <a:schemeClr val="accent1">
                    <a:lumMod val="75000"/>
                  </a:schemeClr>
                </a:solidFill>
              </a:rPr>
              <a:t>后端整体设计框架图</a:t>
            </a:r>
            <a:endParaRPr lang="zh-CN" altLang="en-US" sz="3200" dirty="0">
              <a:solidFill>
                <a:schemeClr val="accent1">
                  <a:lumMod val="75000"/>
                </a:schemeClr>
              </a:solidFill>
            </a:endParaRPr>
          </a:p>
        </p:txBody>
      </p:sp>
      <p:sp>
        <p:nvSpPr>
          <p:cNvPr id="5" name="流程图: 过程 4"/>
          <p:cNvSpPr/>
          <p:nvPr/>
        </p:nvSpPr>
        <p:spPr>
          <a:xfrm>
            <a:off x="4228374" y="3016885"/>
            <a:ext cx="1174750" cy="795020"/>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前端</a:t>
            </a:r>
            <a:endParaRPr lang="zh-CN" altLang="en-US"/>
          </a:p>
        </p:txBody>
      </p:sp>
      <p:sp>
        <p:nvSpPr>
          <p:cNvPr id="6" name="矩形 5"/>
          <p:cNvSpPr/>
          <p:nvPr/>
        </p:nvSpPr>
        <p:spPr>
          <a:xfrm>
            <a:off x="6631849" y="2483485"/>
            <a:ext cx="4057015" cy="298577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a:t>  </a:t>
            </a:r>
            <a:endParaRPr lang="zh-CN" altLang="en-US"/>
          </a:p>
          <a:p>
            <a:pPr algn="ctr"/>
            <a:endParaRPr lang="zh-CN" altLang="en-US"/>
          </a:p>
          <a:p>
            <a:pPr algn="ctr"/>
            <a:endParaRPr lang="zh-CN" altLang="en-US"/>
          </a:p>
          <a:p>
            <a:pPr algn="ctr"/>
            <a:endParaRPr lang="zh-CN" altLang="en-US"/>
          </a:p>
          <a:p>
            <a:pPr algn="ctr"/>
            <a:endParaRPr lang="zh-CN" altLang="en-US"/>
          </a:p>
          <a:p>
            <a:pPr algn="ctr"/>
            <a:endParaRPr lang="zh-CN" altLang="en-US"/>
          </a:p>
          <a:p>
            <a:pPr algn="ctr"/>
            <a:endParaRPr lang="zh-CN" altLang="en-US"/>
          </a:p>
        </p:txBody>
      </p:sp>
      <p:sp>
        <p:nvSpPr>
          <p:cNvPr id="7" name="文本框 6"/>
          <p:cNvSpPr txBox="1"/>
          <p:nvPr/>
        </p:nvSpPr>
        <p:spPr>
          <a:xfrm>
            <a:off x="6803934" y="2601595"/>
            <a:ext cx="640080" cy="368300"/>
          </a:xfrm>
          <a:prstGeom prst="rect">
            <a:avLst/>
          </a:prstGeom>
          <a:noFill/>
        </p:spPr>
        <p:txBody>
          <a:bodyPr wrap="none" rtlCol="0">
            <a:spAutoFit/>
          </a:bodyPr>
          <a:lstStyle/>
          <a:p>
            <a:r>
              <a:rPr lang="zh-CN" altLang="en-US"/>
              <a:t>后端</a:t>
            </a:r>
            <a:endParaRPr lang="zh-CN" altLang="en-US"/>
          </a:p>
        </p:txBody>
      </p:sp>
      <p:cxnSp>
        <p:nvCxnSpPr>
          <p:cNvPr id="8" name="直接箭头连接符 7"/>
          <p:cNvCxnSpPr>
            <a:stCxn id="5" idx="3"/>
          </p:cNvCxnSpPr>
          <p:nvPr/>
        </p:nvCxnSpPr>
        <p:spPr>
          <a:xfrm>
            <a:off x="5403124" y="3414395"/>
            <a:ext cx="1210945" cy="3810"/>
          </a:xfrm>
          <a:prstGeom prst="straightConnector1">
            <a:avLst/>
          </a:prstGeom>
          <a:ln>
            <a:tailEnd type="arrow" w="med" len="med"/>
          </a:ln>
        </p:spPr>
        <p:style>
          <a:lnRef idx="1">
            <a:schemeClr val="dk1"/>
          </a:lnRef>
          <a:fillRef idx="0">
            <a:schemeClr val="dk1"/>
          </a:fillRef>
          <a:effectRef idx="0">
            <a:schemeClr val="dk1"/>
          </a:effectRef>
          <a:fontRef idx="minor">
            <a:schemeClr val="tx1"/>
          </a:fontRef>
        </p:style>
      </p:cxnSp>
      <p:sp>
        <p:nvSpPr>
          <p:cNvPr id="9" name="矩形 8"/>
          <p:cNvSpPr/>
          <p:nvPr/>
        </p:nvSpPr>
        <p:spPr>
          <a:xfrm>
            <a:off x="7075079" y="3035935"/>
            <a:ext cx="1164590" cy="7861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controller</a:t>
            </a:r>
            <a:endParaRPr lang="en-US" altLang="zh-CN"/>
          </a:p>
        </p:txBody>
      </p:sp>
      <p:sp>
        <p:nvSpPr>
          <p:cNvPr id="10" name="矩形 9"/>
          <p:cNvSpPr/>
          <p:nvPr/>
        </p:nvSpPr>
        <p:spPr>
          <a:xfrm>
            <a:off x="8935629" y="3035935"/>
            <a:ext cx="1156335" cy="7861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Service</a:t>
            </a:r>
            <a:endParaRPr lang="en-US" altLang="zh-CN"/>
          </a:p>
        </p:txBody>
      </p:sp>
      <p:sp>
        <p:nvSpPr>
          <p:cNvPr id="11" name="矩形 10"/>
          <p:cNvSpPr/>
          <p:nvPr/>
        </p:nvSpPr>
        <p:spPr>
          <a:xfrm>
            <a:off x="8790849" y="4417060"/>
            <a:ext cx="1445895" cy="7505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TraceServer</a:t>
            </a:r>
            <a:endParaRPr lang="en-US" altLang="zh-CN"/>
          </a:p>
        </p:txBody>
      </p:sp>
      <p:sp>
        <p:nvSpPr>
          <p:cNvPr id="12" name="矩形 11"/>
          <p:cNvSpPr/>
          <p:nvPr/>
        </p:nvSpPr>
        <p:spPr>
          <a:xfrm>
            <a:off x="8818154" y="5614035"/>
            <a:ext cx="1391285" cy="9131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智能合约</a:t>
            </a:r>
            <a:endParaRPr lang="zh-CN" altLang="en-US"/>
          </a:p>
        </p:txBody>
      </p:sp>
      <p:cxnSp>
        <p:nvCxnSpPr>
          <p:cNvPr id="13" name="直接箭头连接符 12"/>
          <p:cNvCxnSpPr>
            <a:stCxn id="9" idx="3"/>
            <a:endCxn id="10" idx="1"/>
          </p:cNvCxnSpPr>
          <p:nvPr/>
        </p:nvCxnSpPr>
        <p:spPr>
          <a:xfrm>
            <a:off x="8239669" y="3429000"/>
            <a:ext cx="695960" cy="0"/>
          </a:xfrm>
          <a:prstGeom prst="straightConnector1">
            <a:avLst/>
          </a:prstGeom>
          <a:ln>
            <a:tailEnd type="arrow" w="med" len="med"/>
          </a:ln>
        </p:spPr>
        <p:style>
          <a:lnRef idx="1">
            <a:schemeClr val="dk1"/>
          </a:lnRef>
          <a:fillRef idx="0">
            <a:schemeClr val="dk1"/>
          </a:fillRef>
          <a:effectRef idx="0">
            <a:schemeClr val="dk1"/>
          </a:effectRef>
          <a:fontRef idx="minor">
            <a:schemeClr val="tx1"/>
          </a:fontRef>
        </p:style>
      </p:cxnSp>
      <p:cxnSp>
        <p:nvCxnSpPr>
          <p:cNvPr id="14" name="直接箭头连接符 13"/>
          <p:cNvCxnSpPr>
            <a:stCxn id="10" idx="2"/>
            <a:endCxn id="11" idx="0"/>
          </p:cNvCxnSpPr>
          <p:nvPr/>
        </p:nvCxnSpPr>
        <p:spPr>
          <a:xfrm>
            <a:off x="9514114" y="3822065"/>
            <a:ext cx="0" cy="594995"/>
          </a:xfrm>
          <a:prstGeom prst="straightConnector1">
            <a:avLst/>
          </a:prstGeom>
          <a:ln>
            <a:tailEnd type="arrow" w="med" len="med"/>
          </a:ln>
        </p:spPr>
        <p:style>
          <a:lnRef idx="1">
            <a:schemeClr val="dk1"/>
          </a:lnRef>
          <a:fillRef idx="0">
            <a:schemeClr val="dk1"/>
          </a:fillRef>
          <a:effectRef idx="0">
            <a:schemeClr val="dk1"/>
          </a:effectRef>
          <a:fontRef idx="minor">
            <a:schemeClr val="tx1"/>
          </a:fontRef>
        </p:style>
      </p:cxnSp>
      <p:cxnSp>
        <p:nvCxnSpPr>
          <p:cNvPr id="16" name="直接箭头连接符 15"/>
          <p:cNvCxnSpPr>
            <a:stCxn id="11" idx="2"/>
            <a:endCxn id="12" idx="0"/>
          </p:cNvCxnSpPr>
          <p:nvPr/>
        </p:nvCxnSpPr>
        <p:spPr>
          <a:xfrm>
            <a:off x="9514114" y="5167630"/>
            <a:ext cx="0" cy="446405"/>
          </a:xfrm>
          <a:prstGeom prst="straightConnector1">
            <a:avLst/>
          </a:prstGeom>
          <a:ln>
            <a:tailEnd type="arrow" w="med" len="med"/>
          </a:ln>
        </p:spPr>
        <p:style>
          <a:lnRef idx="1">
            <a:schemeClr val="dk1"/>
          </a:lnRef>
          <a:fillRef idx="0">
            <a:schemeClr val="dk1"/>
          </a:fillRef>
          <a:effectRef idx="0">
            <a:schemeClr val="dk1"/>
          </a:effectRef>
          <a:fontRef idx="minor">
            <a:schemeClr val="tx1"/>
          </a:fontRef>
        </p:style>
      </p:cxnSp>
      <p:sp>
        <p:nvSpPr>
          <p:cNvPr id="17" name="文本框 16"/>
          <p:cNvSpPr txBox="1"/>
          <p:nvPr/>
        </p:nvSpPr>
        <p:spPr>
          <a:xfrm>
            <a:off x="5629184" y="2989580"/>
            <a:ext cx="894080" cy="306705"/>
          </a:xfrm>
          <a:prstGeom prst="rect">
            <a:avLst/>
          </a:prstGeom>
          <a:noFill/>
        </p:spPr>
        <p:txBody>
          <a:bodyPr wrap="none" rtlCol="0">
            <a:spAutoFit/>
          </a:bodyPr>
          <a:lstStyle/>
          <a:p>
            <a:r>
              <a:rPr lang="zh-CN" altLang="en-US" sz="1400"/>
              <a:t>发送请求</a:t>
            </a:r>
            <a:endParaRPr lang="zh-CN" altLang="en-US" sz="1400"/>
          </a:p>
        </p:txBody>
      </p:sp>
      <p:sp>
        <p:nvSpPr>
          <p:cNvPr id="18" name="矩形标注 17"/>
          <p:cNvSpPr/>
          <p:nvPr/>
        </p:nvSpPr>
        <p:spPr>
          <a:xfrm>
            <a:off x="4817019" y="1973580"/>
            <a:ext cx="2844800" cy="365125"/>
          </a:xfrm>
          <a:prstGeom prst="wedgeRectCallout">
            <a:avLst>
              <a:gd name="adj1" fmla="val -17220"/>
              <a:gd name="adj2" fmla="val 232034"/>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zh-CN" sz="1400"/>
              <a:t>/user/get_user_level/mp_openid=100001</a:t>
            </a:r>
            <a:endParaRPr lang="en-US" altLang="zh-CN" sz="1400"/>
          </a:p>
        </p:txBody>
      </p:sp>
      <p:sp>
        <p:nvSpPr>
          <p:cNvPr id="19" name="矩形标注 18"/>
          <p:cNvSpPr/>
          <p:nvPr/>
        </p:nvSpPr>
        <p:spPr>
          <a:xfrm>
            <a:off x="7301774" y="1463675"/>
            <a:ext cx="2844800" cy="365125"/>
          </a:xfrm>
          <a:prstGeom prst="wedgeRectCallout">
            <a:avLst>
              <a:gd name="adj1" fmla="val -36584"/>
              <a:gd name="adj2" fmla="val 370521"/>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zh-CN" sz="1400"/>
              <a:t>@GetMapping (“/user/get_user_level”)</a:t>
            </a:r>
            <a:endParaRPr lang="en-US" altLang="zh-CN" sz="1400"/>
          </a:p>
        </p:txBody>
      </p:sp>
      <p:sp>
        <p:nvSpPr>
          <p:cNvPr id="20" name="文本框 19"/>
          <p:cNvSpPr txBox="1"/>
          <p:nvPr/>
        </p:nvSpPr>
        <p:spPr>
          <a:xfrm>
            <a:off x="8318409" y="3152775"/>
            <a:ext cx="538480" cy="306705"/>
          </a:xfrm>
          <a:prstGeom prst="rect">
            <a:avLst/>
          </a:prstGeom>
          <a:noFill/>
        </p:spPr>
        <p:txBody>
          <a:bodyPr wrap="none" rtlCol="0">
            <a:spAutoFit/>
          </a:bodyPr>
          <a:lstStyle/>
          <a:p>
            <a:r>
              <a:rPr lang="zh-CN" altLang="en-US" sz="1400"/>
              <a:t>调用</a:t>
            </a:r>
            <a:endParaRPr lang="zh-CN" altLang="en-US" sz="1400"/>
          </a:p>
        </p:txBody>
      </p:sp>
      <p:sp>
        <p:nvSpPr>
          <p:cNvPr id="21" name="文本框 20"/>
          <p:cNvSpPr txBox="1"/>
          <p:nvPr/>
        </p:nvSpPr>
        <p:spPr>
          <a:xfrm>
            <a:off x="8935629" y="5130165"/>
            <a:ext cx="538480" cy="521970"/>
          </a:xfrm>
          <a:prstGeom prst="rect">
            <a:avLst/>
          </a:prstGeom>
          <a:noFill/>
        </p:spPr>
        <p:txBody>
          <a:bodyPr wrap="none" rtlCol="0">
            <a:spAutoFit/>
          </a:bodyPr>
          <a:lstStyle/>
          <a:p>
            <a:r>
              <a:rPr lang="zh-CN" altLang="en-US" sz="1400"/>
              <a:t>调用</a:t>
            </a:r>
            <a:endParaRPr lang="zh-CN" altLang="en-US" sz="1400"/>
          </a:p>
          <a:p>
            <a:r>
              <a:rPr lang="zh-CN" altLang="en-US" sz="1400"/>
              <a:t>合约</a:t>
            </a:r>
            <a:endParaRPr lang="zh-CN" altLang="en-US" sz="1400"/>
          </a:p>
        </p:txBody>
      </p:sp>
      <p:sp>
        <p:nvSpPr>
          <p:cNvPr id="23" name="文本框 22"/>
          <p:cNvSpPr txBox="1"/>
          <p:nvPr/>
        </p:nvSpPr>
        <p:spPr>
          <a:xfrm>
            <a:off x="194297" y="2052935"/>
            <a:ext cx="3975340" cy="3416320"/>
          </a:xfrm>
          <a:prstGeom prst="rect">
            <a:avLst/>
          </a:prstGeom>
          <a:noFill/>
        </p:spPr>
        <p:txBody>
          <a:bodyPr wrap="square" rtlCol="0" anchor="t">
            <a:spAutoFit/>
          </a:bodyPr>
          <a:lstStyle/>
          <a:p>
            <a:pPr marL="285750" indent="-285750">
              <a:lnSpc>
                <a:spcPct val="150000"/>
              </a:lnSpc>
              <a:buFont typeface="Wingdings" panose="05000000000000000000" pitchFamily="2" charset="2"/>
              <a:buChar char="n"/>
            </a:pPr>
            <a:r>
              <a:rPr lang="zh-CN" altLang="en-US" dirty="0"/>
              <a:t>由于无数据库</a:t>
            </a:r>
            <a:r>
              <a:rPr lang="en-US" altLang="zh-CN" dirty="0"/>
              <a:t>,</a:t>
            </a:r>
            <a:r>
              <a:rPr lang="zh-CN" altLang="en-US" dirty="0"/>
              <a:t>取消</a:t>
            </a:r>
            <a:r>
              <a:rPr lang="en-US" altLang="zh-CN" dirty="0"/>
              <a:t>DAO</a:t>
            </a:r>
            <a:r>
              <a:rPr lang="zh-CN" altLang="en-US" dirty="0"/>
              <a:t>层</a:t>
            </a:r>
            <a:r>
              <a:rPr lang="en-US" altLang="zh-CN" dirty="0"/>
              <a:t>,Model</a:t>
            </a:r>
            <a:r>
              <a:rPr lang="zh-CN" altLang="en-US" dirty="0"/>
              <a:t>层</a:t>
            </a:r>
            <a:r>
              <a:rPr lang="en-US" altLang="zh-CN" dirty="0"/>
              <a:t>;</a:t>
            </a:r>
            <a:r>
              <a:rPr lang="zh-CN" altLang="en-US" dirty="0"/>
              <a:t>新建</a:t>
            </a:r>
            <a:r>
              <a:rPr lang="en-US" altLang="zh-CN" dirty="0" err="1"/>
              <a:t>TraceServer</a:t>
            </a:r>
            <a:r>
              <a:rPr lang="zh-CN" altLang="en-US" dirty="0"/>
              <a:t>层用于调用合约</a:t>
            </a:r>
            <a:endParaRPr lang="en-US" altLang="zh-CN" dirty="0"/>
          </a:p>
          <a:p>
            <a:pPr marL="285750" indent="-285750">
              <a:lnSpc>
                <a:spcPct val="150000"/>
              </a:lnSpc>
              <a:buFont typeface="Wingdings" panose="05000000000000000000" pitchFamily="2" charset="2"/>
              <a:buChar char="n"/>
            </a:pPr>
            <a:r>
              <a:rPr lang="zh-CN" altLang="en-US" dirty="0"/>
              <a:t>完成了部分功能的后端实现，如获取用户权限等</a:t>
            </a:r>
            <a:endParaRPr lang="zh-CN" altLang="en-US" dirty="0"/>
          </a:p>
          <a:p>
            <a:pPr marL="285750" indent="-285750">
              <a:lnSpc>
                <a:spcPct val="150000"/>
              </a:lnSpc>
              <a:buFont typeface="Wingdings" panose="05000000000000000000" pitchFamily="2" charset="2"/>
              <a:buChar char="n"/>
            </a:pPr>
            <a:r>
              <a:rPr lang="zh-CN" altLang="en-US" dirty="0"/>
              <a:t>部署合约，</a:t>
            </a:r>
            <a:r>
              <a:rPr lang="en-US" altLang="zh-CN" dirty="0" err="1"/>
              <a:t>TraceServer</a:t>
            </a:r>
            <a:r>
              <a:rPr lang="zh-CN" altLang="en-US" dirty="0"/>
              <a:t>采用单实例的设计模式</a:t>
            </a:r>
            <a:endParaRPr lang="en-US" altLang="zh-CN" dirty="0"/>
          </a:p>
          <a:p>
            <a:pPr marL="285750" indent="-285750">
              <a:lnSpc>
                <a:spcPct val="150000"/>
              </a:lnSpc>
              <a:buFont typeface="Wingdings" panose="05000000000000000000" pitchFamily="2" charset="2"/>
              <a:buChar char="n"/>
            </a:pPr>
            <a:endParaRPr lang="zh-CN" altLang="en-US" dirty="0"/>
          </a:p>
        </p:txBody>
      </p:sp>
      <p:cxnSp>
        <p:nvCxnSpPr>
          <p:cNvPr id="4" name="直接箭头连接符 3"/>
          <p:cNvCxnSpPr/>
          <p:nvPr/>
        </p:nvCxnSpPr>
        <p:spPr>
          <a:xfrm flipH="1">
            <a:off x="5394234" y="3544570"/>
            <a:ext cx="1219835" cy="0"/>
          </a:xfrm>
          <a:prstGeom prst="straightConnector1">
            <a:avLst/>
          </a:prstGeom>
          <a:ln>
            <a:tailEnd type="arrow" w="med" len="med"/>
          </a:ln>
        </p:spPr>
        <p:style>
          <a:lnRef idx="1">
            <a:schemeClr val="dk1"/>
          </a:lnRef>
          <a:fillRef idx="0">
            <a:schemeClr val="dk1"/>
          </a:fillRef>
          <a:effectRef idx="0">
            <a:schemeClr val="dk1"/>
          </a:effectRef>
          <a:fontRef idx="minor">
            <a:schemeClr val="tx1"/>
          </a:fontRef>
        </p:style>
      </p:cxnSp>
      <p:sp>
        <p:nvSpPr>
          <p:cNvPr id="24" name="文本框 23"/>
          <p:cNvSpPr txBox="1"/>
          <p:nvPr/>
        </p:nvSpPr>
        <p:spPr>
          <a:xfrm>
            <a:off x="5629184" y="3562350"/>
            <a:ext cx="894080" cy="306705"/>
          </a:xfrm>
          <a:prstGeom prst="rect">
            <a:avLst/>
          </a:prstGeom>
          <a:noFill/>
        </p:spPr>
        <p:txBody>
          <a:bodyPr wrap="none" rtlCol="0">
            <a:spAutoFit/>
          </a:bodyPr>
          <a:lstStyle/>
          <a:p>
            <a:r>
              <a:rPr lang="zh-CN" altLang="en-US" sz="1400"/>
              <a:t>响应请求</a:t>
            </a:r>
            <a:endParaRPr lang="zh-CN" altLang="en-US" sz="1400"/>
          </a:p>
        </p:txBody>
      </p:sp>
      <p:sp>
        <p:nvSpPr>
          <p:cNvPr id="25" name="文本框 24"/>
          <p:cNvSpPr txBox="1"/>
          <p:nvPr/>
        </p:nvSpPr>
        <p:spPr>
          <a:xfrm>
            <a:off x="1360170" y="203319"/>
            <a:ext cx="1957070" cy="707886"/>
          </a:xfrm>
          <a:prstGeom prst="rect">
            <a:avLst/>
          </a:prstGeom>
          <a:noFill/>
        </p:spPr>
        <p:txBody>
          <a:bodyPr wrap="square">
            <a:spAutoFit/>
          </a:bodyPr>
          <a:lstStyle/>
          <a:p>
            <a:pPr algn="ctr"/>
            <a:r>
              <a:rPr lang="zh-CN" altLang="en-US" sz="2000" dirty="0">
                <a:solidFill>
                  <a:schemeClr val="accent1">
                    <a:lumMod val="75000"/>
                  </a:schemeClr>
                </a:solidFill>
              </a:rPr>
              <a:t>后端框架设计</a:t>
            </a:r>
            <a:r>
              <a:rPr lang="en-US" altLang="zh-CN" sz="2000" dirty="0">
                <a:solidFill>
                  <a:schemeClr val="accent1">
                    <a:lumMod val="75000"/>
                  </a:schemeClr>
                </a:solidFill>
              </a:rPr>
              <a:t>-Spring Boot</a:t>
            </a:r>
            <a:endParaRPr lang="zh-CN" altLang="en-US" sz="2000" dirty="0">
              <a:solidFill>
                <a:schemeClr val="accent1">
                  <a:lumMod val="75000"/>
                </a:schemeClr>
              </a:solidFill>
            </a:endParaRPr>
          </a:p>
        </p:txBody>
      </p:sp>
    </p:spTree>
  </p:cSld>
  <p:clrMapOvr>
    <a:masterClrMapping/>
  </p:clrMapOvr>
  <mc:AlternateContent xmlns:mc="http://schemas.openxmlformats.org/markup-compatibility/2006">
    <mc:Choice xmlns:p14="http://schemas.microsoft.com/office/powerpoint/2010/main" Requires="p14">
      <p:transition spd="slow" p14:dur="1300" advTm="2111">
        <p14:pan dir="u"/>
      </p:transition>
    </mc:Choice>
    <mc:Fallback>
      <p:transition spd="slow" advTm="2111">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未标题-178"/>
          <p:cNvPicPr>
            <a:picLocks noChangeAspect="1"/>
          </p:cNvPicPr>
          <p:nvPr>
            <p:custDataLst>
              <p:tags r:id="rId1"/>
            </p:custDataLst>
          </p:nvPr>
        </p:nvPicPr>
        <p:blipFill>
          <a:blip r:embed="rId2"/>
          <a:srcRect t="3317" r="10893"/>
          <a:stretch>
            <a:fillRect/>
          </a:stretch>
        </p:blipFill>
        <p:spPr>
          <a:xfrm flipV="1">
            <a:off x="10171430" y="5469890"/>
            <a:ext cx="2020570" cy="1388110"/>
          </a:xfrm>
          <a:prstGeom prst="rect">
            <a:avLst/>
          </a:prstGeom>
        </p:spPr>
      </p:pic>
      <p:pic>
        <p:nvPicPr>
          <p:cNvPr id="3" name="图片 2" descr="未标题-145"/>
          <p:cNvPicPr>
            <a:picLocks noChangeAspect="1"/>
          </p:cNvPicPr>
          <p:nvPr/>
        </p:nvPicPr>
        <p:blipFill>
          <a:blip r:embed="rId3"/>
          <a:stretch>
            <a:fillRect/>
          </a:stretch>
        </p:blipFill>
        <p:spPr>
          <a:xfrm flipH="1" flipV="1">
            <a:off x="0" y="0"/>
            <a:ext cx="1360170" cy="775970"/>
          </a:xfrm>
          <a:prstGeom prst="rect">
            <a:avLst/>
          </a:prstGeom>
        </p:spPr>
      </p:pic>
      <p:sp>
        <p:nvSpPr>
          <p:cNvPr id="15" name="文本框 14"/>
          <p:cNvSpPr txBox="1"/>
          <p:nvPr/>
        </p:nvSpPr>
        <p:spPr>
          <a:xfrm>
            <a:off x="3130587" y="353040"/>
            <a:ext cx="5557520" cy="523220"/>
          </a:xfrm>
          <a:prstGeom prst="rect">
            <a:avLst/>
          </a:prstGeom>
          <a:noFill/>
        </p:spPr>
        <p:txBody>
          <a:bodyPr wrap="square" rtlCol="0">
            <a:spAutoFit/>
          </a:bodyPr>
          <a:lstStyle/>
          <a:p>
            <a:pPr algn="ctr"/>
            <a:r>
              <a:rPr lang="zh-CN" altLang="en-US" sz="2800" dirty="0">
                <a:solidFill>
                  <a:schemeClr val="accent1">
                    <a:lumMod val="75000"/>
                  </a:schemeClr>
                </a:solidFill>
              </a:rPr>
              <a:t>后端接口总览</a:t>
            </a:r>
            <a:endParaRPr lang="zh-CN" altLang="en-US" sz="2800" dirty="0">
              <a:solidFill>
                <a:schemeClr val="accent1">
                  <a:lumMod val="75000"/>
                </a:schemeClr>
              </a:solidFill>
            </a:endParaRPr>
          </a:p>
        </p:txBody>
      </p:sp>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9150" y="987446"/>
            <a:ext cx="5676965" cy="5272445"/>
          </a:xfrm>
          <a:prstGeom prst="rect">
            <a:avLst/>
          </a:prstGeom>
        </p:spPr>
      </p:pic>
      <p:pic>
        <p:nvPicPr>
          <p:cNvPr id="6" name="图片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80364" y="951149"/>
            <a:ext cx="5741752" cy="5308742"/>
          </a:xfrm>
          <a:prstGeom prst="rect">
            <a:avLst/>
          </a:prstGeom>
        </p:spPr>
      </p:pic>
      <p:sp>
        <p:nvSpPr>
          <p:cNvPr id="7" name="文本框 6"/>
          <p:cNvSpPr txBox="1"/>
          <p:nvPr/>
        </p:nvSpPr>
        <p:spPr>
          <a:xfrm>
            <a:off x="1360170" y="203319"/>
            <a:ext cx="1957070" cy="707886"/>
          </a:xfrm>
          <a:prstGeom prst="rect">
            <a:avLst/>
          </a:prstGeom>
          <a:noFill/>
        </p:spPr>
        <p:txBody>
          <a:bodyPr wrap="square">
            <a:spAutoFit/>
          </a:bodyPr>
          <a:lstStyle/>
          <a:p>
            <a:pPr algn="ctr"/>
            <a:r>
              <a:rPr lang="zh-CN" altLang="en-US" sz="2000" dirty="0">
                <a:solidFill>
                  <a:schemeClr val="accent1">
                    <a:lumMod val="75000"/>
                  </a:schemeClr>
                </a:solidFill>
              </a:rPr>
              <a:t>后端框架设计</a:t>
            </a:r>
            <a:r>
              <a:rPr lang="en-US" altLang="zh-CN" sz="2000" dirty="0">
                <a:solidFill>
                  <a:schemeClr val="accent1">
                    <a:lumMod val="75000"/>
                  </a:schemeClr>
                </a:solidFill>
              </a:rPr>
              <a:t>-Spring Boot</a:t>
            </a:r>
            <a:endParaRPr lang="zh-CN" altLang="en-US" sz="2000" dirty="0">
              <a:solidFill>
                <a:schemeClr val="accent1">
                  <a:lumMod val="75000"/>
                </a:schemeClr>
              </a:solidFill>
            </a:endParaRPr>
          </a:p>
        </p:txBody>
      </p:sp>
    </p:spTree>
  </p:cSld>
  <p:clrMapOvr>
    <a:masterClrMapping/>
  </p:clrMapOvr>
  <mc:AlternateContent xmlns:mc="http://schemas.openxmlformats.org/markup-compatibility/2006">
    <mc:Choice xmlns:p14="http://schemas.microsoft.com/office/powerpoint/2010/main" Requires="p14">
      <p:transition spd="slow" p14:dur="1300" advTm="1727">
        <p14:pan dir="u"/>
      </p:transition>
    </mc:Choice>
    <mc:Fallback>
      <p:transition spd="slow" advTm="1727">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未标题-289"/>
          <p:cNvPicPr>
            <a:picLocks noChangeAspect="1"/>
          </p:cNvPicPr>
          <p:nvPr/>
        </p:nvPicPr>
        <p:blipFill>
          <a:blip r:embed="rId1"/>
          <a:srcRect l="4611" t="60000" r="15009" b="6690"/>
          <a:stretch>
            <a:fillRect/>
          </a:stretch>
        </p:blipFill>
        <p:spPr>
          <a:xfrm>
            <a:off x="-29210" y="0"/>
            <a:ext cx="12231370" cy="4057650"/>
          </a:xfrm>
          <a:prstGeom prst="rect">
            <a:avLst/>
          </a:prstGeom>
        </p:spPr>
      </p:pic>
      <p:sp>
        <p:nvSpPr>
          <p:cNvPr id="30" name="文本框 29"/>
          <p:cNvSpPr txBox="1"/>
          <p:nvPr/>
        </p:nvSpPr>
        <p:spPr>
          <a:xfrm>
            <a:off x="4645025" y="3135630"/>
            <a:ext cx="2901950" cy="922020"/>
          </a:xfrm>
          <a:prstGeom prst="rect">
            <a:avLst/>
          </a:prstGeom>
          <a:noFill/>
        </p:spPr>
        <p:txBody>
          <a:bodyPr wrap="square" rtlCol="0">
            <a:spAutoFit/>
          </a:bodyPr>
          <a:lstStyle/>
          <a:p>
            <a:pPr algn="ctr"/>
            <a:r>
              <a:rPr lang="en-US" altLang="zh-CN" sz="5400" dirty="0">
                <a:solidFill>
                  <a:srgbClr val="EC6A41"/>
                </a:solidFill>
                <a:cs typeface="+mn-ea"/>
                <a:sym typeface="+mn-lt"/>
              </a:rPr>
              <a:t>05</a:t>
            </a:r>
            <a:endParaRPr lang="en-US" altLang="zh-CN" sz="5400" dirty="0">
              <a:solidFill>
                <a:srgbClr val="EC6A41"/>
              </a:solidFill>
              <a:cs typeface="+mn-ea"/>
              <a:sym typeface="+mn-lt"/>
            </a:endParaRPr>
          </a:p>
        </p:txBody>
      </p:sp>
      <p:sp>
        <p:nvSpPr>
          <p:cNvPr id="31" name="文本框 30"/>
          <p:cNvSpPr txBox="1"/>
          <p:nvPr/>
        </p:nvSpPr>
        <p:spPr>
          <a:xfrm>
            <a:off x="4031615" y="4057650"/>
            <a:ext cx="4128770" cy="645160"/>
          </a:xfrm>
          <a:prstGeom prst="rect">
            <a:avLst/>
          </a:prstGeom>
          <a:noFill/>
        </p:spPr>
        <p:txBody>
          <a:bodyPr wrap="square" rtlCol="0">
            <a:spAutoFit/>
          </a:bodyPr>
          <a:lstStyle/>
          <a:p>
            <a:pPr algn="ctr"/>
            <a:r>
              <a:rPr lang="zh-CN" altLang="en-US" sz="3600" b="1" dirty="0">
                <a:solidFill>
                  <a:srgbClr val="EC6A41"/>
                </a:solidFill>
                <a:cs typeface="+mn-ea"/>
                <a:sym typeface="+mn-lt"/>
              </a:rPr>
              <a:t>邓景良</a:t>
            </a:r>
            <a:endParaRPr lang="zh-CN" altLang="en-US" sz="3600" b="1" dirty="0">
              <a:solidFill>
                <a:srgbClr val="EC6A41"/>
              </a:solidFill>
              <a:cs typeface="+mn-ea"/>
              <a:sym typeface="+mn-lt"/>
            </a:endParaRPr>
          </a:p>
        </p:txBody>
      </p:sp>
    </p:spTree>
  </p:cSld>
  <p:clrMapOvr>
    <a:masterClrMapping/>
  </p:clrMapOvr>
  <p:transition spd="slow" advTm="12102">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未标题-178"/>
          <p:cNvPicPr>
            <a:picLocks noChangeAspect="1"/>
          </p:cNvPicPr>
          <p:nvPr>
            <p:custDataLst>
              <p:tags r:id="rId1"/>
            </p:custDataLst>
          </p:nvPr>
        </p:nvPicPr>
        <p:blipFill>
          <a:blip r:embed="rId2"/>
          <a:srcRect t="3317" r="10893"/>
          <a:stretch>
            <a:fillRect/>
          </a:stretch>
        </p:blipFill>
        <p:spPr>
          <a:xfrm flipV="1">
            <a:off x="10171430" y="5469890"/>
            <a:ext cx="2020570" cy="1388110"/>
          </a:xfrm>
          <a:prstGeom prst="rect">
            <a:avLst/>
          </a:prstGeom>
        </p:spPr>
      </p:pic>
      <p:pic>
        <p:nvPicPr>
          <p:cNvPr id="3" name="图片 2" descr="未标题-145"/>
          <p:cNvPicPr>
            <a:picLocks noChangeAspect="1"/>
          </p:cNvPicPr>
          <p:nvPr/>
        </p:nvPicPr>
        <p:blipFill>
          <a:blip r:embed="rId3"/>
          <a:stretch>
            <a:fillRect/>
          </a:stretch>
        </p:blipFill>
        <p:spPr>
          <a:xfrm flipH="1" flipV="1">
            <a:off x="0" y="0"/>
            <a:ext cx="1360170" cy="775970"/>
          </a:xfrm>
          <a:prstGeom prst="rect">
            <a:avLst/>
          </a:prstGeom>
        </p:spPr>
      </p:pic>
      <p:sp>
        <p:nvSpPr>
          <p:cNvPr id="5" name="流程图: 过程 4"/>
          <p:cNvSpPr/>
          <p:nvPr/>
        </p:nvSpPr>
        <p:spPr>
          <a:xfrm>
            <a:off x="3738880" y="3031490"/>
            <a:ext cx="1174750" cy="795020"/>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前端</a:t>
            </a:r>
            <a:endParaRPr lang="zh-CN" altLang="en-US"/>
          </a:p>
        </p:txBody>
      </p:sp>
      <p:sp>
        <p:nvSpPr>
          <p:cNvPr id="6" name="矩形 5"/>
          <p:cNvSpPr/>
          <p:nvPr/>
        </p:nvSpPr>
        <p:spPr>
          <a:xfrm>
            <a:off x="6142355" y="2498090"/>
            <a:ext cx="4057015" cy="298577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a:t>  </a:t>
            </a:r>
            <a:endParaRPr lang="zh-CN" altLang="en-US"/>
          </a:p>
          <a:p>
            <a:pPr algn="ctr"/>
            <a:endParaRPr lang="zh-CN" altLang="en-US"/>
          </a:p>
          <a:p>
            <a:pPr algn="ctr"/>
            <a:endParaRPr lang="zh-CN" altLang="en-US"/>
          </a:p>
          <a:p>
            <a:pPr algn="ctr"/>
            <a:endParaRPr lang="zh-CN" altLang="en-US"/>
          </a:p>
          <a:p>
            <a:pPr algn="ctr"/>
            <a:endParaRPr lang="zh-CN" altLang="en-US"/>
          </a:p>
          <a:p>
            <a:pPr algn="ctr"/>
            <a:endParaRPr lang="zh-CN" altLang="en-US"/>
          </a:p>
          <a:p>
            <a:pPr algn="ctr"/>
            <a:endParaRPr lang="zh-CN" altLang="en-US"/>
          </a:p>
        </p:txBody>
      </p:sp>
      <p:sp>
        <p:nvSpPr>
          <p:cNvPr id="7" name="文本框 6"/>
          <p:cNvSpPr txBox="1"/>
          <p:nvPr/>
        </p:nvSpPr>
        <p:spPr>
          <a:xfrm>
            <a:off x="6314440" y="2616200"/>
            <a:ext cx="640080" cy="368300"/>
          </a:xfrm>
          <a:prstGeom prst="rect">
            <a:avLst/>
          </a:prstGeom>
          <a:noFill/>
        </p:spPr>
        <p:txBody>
          <a:bodyPr wrap="none" rtlCol="0">
            <a:spAutoFit/>
          </a:bodyPr>
          <a:lstStyle/>
          <a:p>
            <a:r>
              <a:rPr lang="zh-CN" altLang="en-US"/>
              <a:t>后端</a:t>
            </a:r>
            <a:endParaRPr lang="zh-CN" altLang="en-US"/>
          </a:p>
        </p:txBody>
      </p:sp>
      <p:cxnSp>
        <p:nvCxnSpPr>
          <p:cNvPr id="8" name="直接箭头连接符 7"/>
          <p:cNvCxnSpPr>
            <a:stCxn id="5" idx="3"/>
          </p:cNvCxnSpPr>
          <p:nvPr/>
        </p:nvCxnSpPr>
        <p:spPr>
          <a:xfrm>
            <a:off x="4913630" y="3429000"/>
            <a:ext cx="1210945" cy="3810"/>
          </a:xfrm>
          <a:prstGeom prst="straightConnector1">
            <a:avLst/>
          </a:prstGeom>
          <a:ln>
            <a:tailEnd type="arrow" w="med" len="med"/>
          </a:ln>
        </p:spPr>
        <p:style>
          <a:lnRef idx="1">
            <a:schemeClr val="dk1"/>
          </a:lnRef>
          <a:fillRef idx="0">
            <a:schemeClr val="dk1"/>
          </a:fillRef>
          <a:effectRef idx="0">
            <a:schemeClr val="dk1"/>
          </a:effectRef>
          <a:fontRef idx="minor">
            <a:schemeClr val="tx1"/>
          </a:fontRef>
        </p:style>
      </p:cxnSp>
      <p:sp>
        <p:nvSpPr>
          <p:cNvPr id="9" name="矩形 8"/>
          <p:cNvSpPr/>
          <p:nvPr/>
        </p:nvSpPr>
        <p:spPr>
          <a:xfrm>
            <a:off x="6585585" y="3050540"/>
            <a:ext cx="1164590" cy="7861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controller</a:t>
            </a:r>
            <a:endParaRPr lang="en-US" altLang="zh-CN"/>
          </a:p>
        </p:txBody>
      </p:sp>
      <p:sp>
        <p:nvSpPr>
          <p:cNvPr id="10" name="矩形 9"/>
          <p:cNvSpPr/>
          <p:nvPr/>
        </p:nvSpPr>
        <p:spPr>
          <a:xfrm>
            <a:off x="8446135" y="3050540"/>
            <a:ext cx="1156335" cy="7861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Service</a:t>
            </a:r>
            <a:endParaRPr lang="en-US" altLang="zh-CN"/>
          </a:p>
        </p:txBody>
      </p:sp>
      <p:sp>
        <p:nvSpPr>
          <p:cNvPr id="11" name="矩形 10"/>
          <p:cNvSpPr/>
          <p:nvPr/>
        </p:nvSpPr>
        <p:spPr>
          <a:xfrm>
            <a:off x="8301355" y="4431665"/>
            <a:ext cx="1445895" cy="7505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TraceServer</a:t>
            </a:r>
            <a:endParaRPr lang="en-US" altLang="zh-CN"/>
          </a:p>
        </p:txBody>
      </p:sp>
      <p:sp>
        <p:nvSpPr>
          <p:cNvPr id="12" name="矩形 11"/>
          <p:cNvSpPr/>
          <p:nvPr/>
        </p:nvSpPr>
        <p:spPr>
          <a:xfrm>
            <a:off x="8328660" y="5628640"/>
            <a:ext cx="1391285" cy="9131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智能合约</a:t>
            </a:r>
            <a:endParaRPr lang="zh-CN" altLang="en-US"/>
          </a:p>
        </p:txBody>
      </p:sp>
      <p:cxnSp>
        <p:nvCxnSpPr>
          <p:cNvPr id="13" name="直接箭头连接符 12"/>
          <p:cNvCxnSpPr>
            <a:stCxn id="9" idx="3"/>
            <a:endCxn id="10" idx="1"/>
          </p:cNvCxnSpPr>
          <p:nvPr/>
        </p:nvCxnSpPr>
        <p:spPr>
          <a:xfrm>
            <a:off x="7750175" y="3443605"/>
            <a:ext cx="695960" cy="0"/>
          </a:xfrm>
          <a:prstGeom prst="straightConnector1">
            <a:avLst/>
          </a:prstGeom>
          <a:ln>
            <a:tailEnd type="arrow" w="med" len="med"/>
          </a:ln>
        </p:spPr>
        <p:style>
          <a:lnRef idx="1">
            <a:schemeClr val="dk1"/>
          </a:lnRef>
          <a:fillRef idx="0">
            <a:schemeClr val="dk1"/>
          </a:fillRef>
          <a:effectRef idx="0">
            <a:schemeClr val="dk1"/>
          </a:effectRef>
          <a:fontRef idx="minor">
            <a:schemeClr val="tx1"/>
          </a:fontRef>
        </p:style>
      </p:cxnSp>
      <p:cxnSp>
        <p:nvCxnSpPr>
          <p:cNvPr id="14" name="直接箭头连接符 13"/>
          <p:cNvCxnSpPr>
            <a:stCxn id="10" idx="2"/>
            <a:endCxn id="11" idx="0"/>
          </p:cNvCxnSpPr>
          <p:nvPr/>
        </p:nvCxnSpPr>
        <p:spPr>
          <a:xfrm>
            <a:off x="9024620" y="3836670"/>
            <a:ext cx="0" cy="594995"/>
          </a:xfrm>
          <a:prstGeom prst="straightConnector1">
            <a:avLst/>
          </a:prstGeom>
          <a:ln>
            <a:tailEnd type="arrow" w="med" len="med"/>
          </a:ln>
        </p:spPr>
        <p:style>
          <a:lnRef idx="1">
            <a:schemeClr val="dk1"/>
          </a:lnRef>
          <a:fillRef idx="0">
            <a:schemeClr val="dk1"/>
          </a:fillRef>
          <a:effectRef idx="0">
            <a:schemeClr val="dk1"/>
          </a:effectRef>
          <a:fontRef idx="minor">
            <a:schemeClr val="tx1"/>
          </a:fontRef>
        </p:style>
      </p:cxnSp>
      <p:cxnSp>
        <p:nvCxnSpPr>
          <p:cNvPr id="16" name="直接箭头连接符 15"/>
          <p:cNvCxnSpPr>
            <a:stCxn id="11" idx="2"/>
            <a:endCxn id="12" idx="0"/>
          </p:cNvCxnSpPr>
          <p:nvPr/>
        </p:nvCxnSpPr>
        <p:spPr>
          <a:xfrm>
            <a:off x="9024620" y="5182235"/>
            <a:ext cx="0" cy="446405"/>
          </a:xfrm>
          <a:prstGeom prst="straightConnector1">
            <a:avLst/>
          </a:prstGeom>
          <a:ln>
            <a:tailEnd type="arrow" w="med" len="med"/>
          </a:ln>
        </p:spPr>
        <p:style>
          <a:lnRef idx="1">
            <a:schemeClr val="dk1"/>
          </a:lnRef>
          <a:fillRef idx="0">
            <a:schemeClr val="dk1"/>
          </a:fillRef>
          <a:effectRef idx="0">
            <a:schemeClr val="dk1"/>
          </a:effectRef>
          <a:fontRef idx="minor">
            <a:schemeClr val="tx1"/>
          </a:fontRef>
        </p:style>
      </p:cxnSp>
      <p:sp>
        <p:nvSpPr>
          <p:cNvPr id="17" name="文本框 16"/>
          <p:cNvSpPr txBox="1"/>
          <p:nvPr/>
        </p:nvSpPr>
        <p:spPr>
          <a:xfrm>
            <a:off x="5139690" y="3004185"/>
            <a:ext cx="894080" cy="306705"/>
          </a:xfrm>
          <a:prstGeom prst="rect">
            <a:avLst/>
          </a:prstGeom>
          <a:noFill/>
        </p:spPr>
        <p:txBody>
          <a:bodyPr wrap="none" rtlCol="0">
            <a:spAutoFit/>
          </a:bodyPr>
          <a:lstStyle/>
          <a:p>
            <a:r>
              <a:rPr lang="zh-CN" altLang="en-US" sz="1400"/>
              <a:t>发送请求</a:t>
            </a:r>
            <a:endParaRPr lang="zh-CN" altLang="en-US" sz="1400"/>
          </a:p>
        </p:txBody>
      </p:sp>
      <p:sp>
        <p:nvSpPr>
          <p:cNvPr id="18" name="矩形标注 17"/>
          <p:cNvSpPr/>
          <p:nvPr/>
        </p:nvSpPr>
        <p:spPr>
          <a:xfrm>
            <a:off x="4327525" y="1988185"/>
            <a:ext cx="2844800" cy="365125"/>
          </a:xfrm>
          <a:prstGeom prst="wedgeRectCallout">
            <a:avLst>
              <a:gd name="adj1" fmla="val -17220"/>
              <a:gd name="adj2" fmla="val 232034"/>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zh-CN" sz="1400"/>
              <a:t>/user/get_user_level/mp_openid=100001</a:t>
            </a:r>
            <a:endParaRPr lang="en-US" altLang="zh-CN" sz="1400"/>
          </a:p>
        </p:txBody>
      </p:sp>
      <p:sp>
        <p:nvSpPr>
          <p:cNvPr id="19" name="矩形标注 18"/>
          <p:cNvSpPr/>
          <p:nvPr/>
        </p:nvSpPr>
        <p:spPr>
          <a:xfrm>
            <a:off x="6812280" y="1478280"/>
            <a:ext cx="2844800" cy="365125"/>
          </a:xfrm>
          <a:prstGeom prst="wedgeRectCallout">
            <a:avLst>
              <a:gd name="adj1" fmla="val -36584"/>
              <a:gd name="adj2" fmla="val 370521"/>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zh-CN" sz="1400"/>
              <a:t>@GetMapping (“/user/get_user_level”)</a:t>
            </a:r>
            <a:endParaRPr lang="en-US" altLang="zh-CN" sz="1400"/>
          </a:p>
        </p:txBody>
      </p:sp>
      <p:sp>
        <p:nvSpPr>
          <p:cNvPr id="20" name="文本框 19"/>
          <p:cNvSpPr txBox="1"/>
          <p:nvPr/>
        </p:nvSpPr>
        <p:spPr>
          <a:xfrm>
            <a:off x="7828915" y="3167380"/>
            <a:ext cx="538480" cy="306705"/>
          </a:xfrm>
          <a:prstGeom prst="rect">
            <a:avLst/>
          </a:prstGeom>
          <a:noFill/>
        </p:spPr>
        <p:txBody>
          <a:bodyPr wrap="none" rtlCol="0">
            <a:spAutoFit/>
          </a:bodyPr>
          <a:lstStyle/>
          <a:p>
            <a:r>
              <a:rPr lang="zh-CN" altLang="en-US" sz="1400"/>
              <a:t>调用</a:t>
            </a:r>
            <a:endParaRPr lang="zh-CN" altLang="en-US" sz="1400"/>
          </a:p>
        </p:txBody>
      </p:sp>
      <p:sp>
        <p:nvSpPr>
          <p:cNvPr id="21" name="文本框 20"/>
          <p:cNvSpPr txBox="1"/>
          <p:nvPr/>
        </p:nvSpPr>
        <p:spPr>
          <a:xfrm>
            <a:off x="8446135" y="5144770"/>
            <a:ext cx="538480" cy="521970"/>
          </a:xfrm>
          <a:prstGeom prst="rect">
            <a:avLst/>
          </a:prstGeom>
          <a:noFill/>
        </p:spPr>
        <p:txBody>
          <a:bodyPr wrap="none" rtlCol="0">
            <a:spAutoFit/>
          </a:bodyPr>
          <a:lstStyle/>
          <a:p>
            <a:r>
              <a:rPr lang="zh-CN" altLang="en-US" sz="1400"/>
              <a:t>调用</a:t>
            </a:r>
            <a:endParaRPr lang="zh-CN" altLang="en-US" sz="1400"/>
          </a:p>
          <a:p>
            <a:r>
              <a:rPr lang="zh-CN" altLang="en-US" sz="1400"/>
              <a:t>合约</a:t>
            </a:r>
            <a:endParaRPr lang="zh-CN" altLang="en-US" sz="1400"/>
          </a:p>
        </p:txBody>
      </p:sp>
      <p:sp>
        <p:nvSpPr>
          <p:cNvPr id="22" name="副标题 21"/>
          <p:cNvSpPr>
            <a:spLocks noGrp="1"/>
          </p:cNvSpPr>
          <p:nvPr>
            <p:ph type="subTitle" idx="1"/>
          </p:nvPr>
        </p:nvSpPr>
        <p:spPr>
          <a:xfrm>
            <a:off x="458470" y="6047105"/>
            <a:ext cx="9144000" cy="598170"/>
          </a:xfrm>
        </p:spPr>
        <p:txBody>
          <a:bodyPr/>
          <a:lstStyle/>
          <a:p>
            <a:endParaRPr lang="zh-CN" altLang="en-US"/>
          </a:p>
        </p:txBody>
      </p:sp>
      <p:sp>
        <p:nvSpPr>
          <p:cNvPr id="23" name="文本框 22"/>
          <p:cNvSpPr txBox="1"/>
          <p:nvPr/>
        </p:nvSpPr>
        <p:spPr>
          <a:xfrm>
            <a:off x="512445" y="911860"/>
            <a:ext cx="3072130" cy="506730"/>
          </a:xfrm>
          <a:prstGeom prst="rect">
            <a:avLst/>
          </a:prstGeom>
          <a:noFill/>
        </p:spPr>
        <p:txBody>
          <a:bodyPr wrap="square" rtlCol="0" anchor="t">
            <a:spAutoFit/>
          </a:bodyPr>
          <a:lstStyle/>
          <a:p>
            <a:pPr marL="285750" indent="-285750">
              <a:lnSpc>
                <a:spcPct val="150000"/>
              </a:lnSpc>
              <a:buFont typeface="Wingdings" panose="05000000000000000000" pitchFamily="2" charset="2"/>
              <a:buChar char="n"/>
            </a:pPr>
            <a:r>
              <a:rPr lang="zh-CN" altLang="en-US"/>
              <a:t>以获取用户权限为例</a:t>
            </a:r>
            <a:endParaRPr lang="zh-CN" altLang="en-US"/>
          </a:p>
        </p:txBody>
      </p:sp>
      <p:cxnSp>
        <p:nvCxnSpPr>
          <p:cNvPr id="4" name="直接箭头连接符 3"/>
          <p:cNvCxnSpPr/>
          <p:nvPr/>
        </p:nvCxnSpPr>
        <p:spPr>
          <a:xfrm flipH="1">
            <a:off x="4904740" y="3559175"/>
            <a:ext cx="1219835" cy="0"/>
          </a:xfrm>
          <a:prstGeom prst="straightConnector1">
            <a:avLst/>
          </a:prstGeom>
          <a:ln>
            <a:tailEnd type="arrow" w="med" len="med"/>
          </a:ln>
        </p:spPr>
        <p:style>
          <a:lnRef idx="1">
            <a:schemeClr val="dk1"/>
          </a:lnRef>
          <a:fillRef idx="0">
            <a:schemeClr val="dk1"/>
          </a:fillRef>
          <a:effectRef idx="0">
            <a:schemeClr val="dk1"/>
          </a:effectRef>
          <a:fontRef idx="minor">
            <a:schemeClr val="tx1"/>
          </a:fontRef>
        </p:style>
      </p:cxnSp>
      <p:sp>
        <p:nvSpPr>
          <p:cNvPr id="24" name="文本框 23"/>
          <p:cNvSpPr txBox="1"/>
          <p:nvPr/>
        </p:nvSpPr>
        <p:spPr>
          <a:xfrm>
            <a:off x="5139690" y="3576955"/>
            <a:ext cx="894080" cy="306705"/>
          </a:xfrm>
          <a:prstGeom prst="rect">
            <a:avLst/>
          </a:prstGeom>
          <a:noFill/>
        </p:spPr>
        <p:txBody>
          <a:bodyPr wrap="none" rtlCol="0">
            <a:spAutoFit/>
          </a:bodyPr>
          <a:lstStyle/>
          <a:p>
            <a:r>
              <a:rPr lang="zh-CN" altLang="en-US" sz="1400"/>
              <a:t>响应请求</a:t>
            </a:r>
            <a:endParaRPr lang="zh-CN" altLang="en-US" sz="1400"/>
          </a:p>
        </p:txBody>
      </p:sp>
      <p:sp>
        <p:nvSpPr>
          <p:cNvPr id="25" name="文本框 24"/>
          <p:cNvSpPr txBox="1"/>
          <p:nvPr/>
        </p:nvSpPr>
        <p:spPr>
          <a:xfrm>
            <a:off x="1360170" y="203319"/>
            <a:ext cx="1957070" cy="707886"/>
          </a:xfrm>
          <a:prstGeom prst="rect">
            <a:avLst/>
          </a:prstGeom>
          <a:noFill/>
        </p:spPr>
        <p:txBody>
          <a:bodyPr wrap="square">
            <a:spAutoFit/>
          </a:bodyPr>
          <a:lstStyle/>
          <a:p>
            <a:pPr algn="ctr"/>
            <a:r>
              <a:rPr lang="zh-CN" altLang="en-US" sz="2000" dirty="0">
                <a:solidFill>
                  <a:schemeClr val="accent1">
                    <a:lumMod val="75000"/>
                  </a:schemeClr>
                </a:solidFill>
              </a:rPr>
              <a:t>后端实现</a:t>
            </a:r>
            <a:r>
              <a:rPr lang="en-US" altLang="zh-CN" sz="2000" dirty="0">
                <a:solidFill>
                  <a:schemeClr val="accent1">
                    <a:lumMod val="75000"/>
                  </a:schemeClr>
                </a:solidFill>
              </a:rPr>
              <a:t>-Spring Boot</a:t>
            </a:r>
            <a:endParaRPr lang="zh-CN" altLang="en-US" sz="2000" dirty="0">
              <a:solidFill>
                <a:schemeClr val="accent1">
                  <a:lumMod val="75000"/>
                </a:schemeClr>
              </a:solidFill>
            </a:endParaRPr>
          </a:p>
        </p:txBody>
      </p:sp>
    </p:spTree>
  </p:cSld>
  <p:clrMapOvr>
    <a:masterClrMapping/>
  </p:clrMapOvr>
  <mc:AlternateContent xmlns:mc="http://schemas.openxmlformats.org/markup-compatibility/2006">
    <mc:Choice xmlns:p14="http://schemas.microsoft.com/office/powerpoint/2010/main" Requires="p14">
      <p:transition spd="slow" p14:dur="1300" advTm="89106">
        <p14:pan dir="u"/>
      </p:transition>
    </mc:Choice>
    <mc:Fallback>
      <p:transition spd="slow" advTm="89106">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未标题-178"/>
          <p:cNvPicPr>
            <a:picLocks noChangeAspect="1"/>
          </p:cNvPicPr>
          <p:nvPr>
            <p:custDataLst>
              <p:tags r:id="rId1"/>
            </p:custDataLst>
          </p:nvPr>
        </p:nvPicPr>
        <p:blipFill>
          <a:blip r:embed="rId2"/>
          <a:srcRect t="3317" r="10893"/>
          <a:stretch>
            <a:fillRect/>
          </a:stretch>
        </p:blipFill>
        <p:spPr>
          <a:xfrm flipV="1">
            <a:off x="10171430" y="5469890"/>
            <a:ext cx="2020570" cy="1388110"/>
          </a:xfrm>
          <a:prstGeom prst="rect">
            <a:avLst/>
          </a:prstGeom>
        </p:spPr>
      </p:pic>
      <p:pic>
        <p:nvPicPr>
          <p:cNvPr id="3" name="图片 2" descr="未标题-145"/>
          <p:cNvPicPr>
            <a:picLocks noChangeAspect="1"/>
          </p:cNvPicPr>
          <p:nvPr/>
        </p:nvPicPr>
        <p:blipFill>
          <a:blip r:embed="rId3"/>
          <a:stretch>
            <a:fillRect/>
          </a:stretch>
        </p:blipFill>
        <p:spPr>
          <a:xfrm flipH="1" flipV="1">
            <a:off x="0" y="0"/>
            <a:ext cx="1360170" cy="775970"/>
          </a:xfrm>
          <a:prstGeom prst="rect">
            <a:avLst/>
          </a:prstGeom>
        </p:spPr>
      </p:pic>
      <p:sp>
        <p:nvSpPr>
          <p:cNvPr id="8" name="文本框 7"/>
          <p:cNvSpPr txBox="1"/>
          <p:nvPr/>
        </p:nvSpPr>
        <p:spPr>
          <a:xfrm>
            <a:off x="1288944" y="326174"/>
            <a:ext cx="4589342" cy="584775"/>
          </a:xfrm>
          <a:prstGeom prst="rect">
            <a:avLst/>
          </a:prstGeom>
          <a:noFill/>
        </p:spPr>
        <p:txBody>
          <a:bodyPr wrap="square" rtlCol="0">
            <a:spAutoFit/>
          </a:bodyPr>
          <a:lstStyle/>
          <a:p>
            <a:pPr algn="ctr"/>
            <a:r>
              <a:rPr lang="zh-CN" altLang="en-US" sz="3200" dirty="0">
                <a:solidFill>
                  <a:schemeClr val="accent1">
                    <a:lumMod val="75000"/>
                  </a:schemeClr>
                </a:solidFill>
              </a:rPr>
              <a:t>项目成员主要职责：</a:t>
            </a:r>
            <a:endParaRPr lang="zh-CN" altLang="en-US" sz="3200" dirty="0">
              <a:solidFill>
                <a:schemeClr val="accent1">
                  <a:lumMod val="75000"/>
                </a:schemeClr>
              </a:solidFill>
            </a:endParaRPr>
          </a:p>
        </p:txBody>
      </p:sp>
      <p:sp>
        <p:nvSpPr>
          <p:cNvPr id="9" name="文本框 8"/>
          <p:cNvSpPr txBox="1"/>
          <p:nvPr/>
        </p:nvSpPr>
        <p:spPr>
          <a:xfrm>
            <a:off x="1153621" y="1237123"/>
            <a:ext cx="7019870" cy="1200329"/>
          </a:xfrm>
          <a:prstGeom prst="rect">
            <a:avLst/>
          </a:prstGeom>
          <a:noFill/>
        </p:spPr>
        <p:txBody>
          <a:bodyPr wrap="none" rtlCol="0">
            <a:spAutoFit/>
          </a:bodyPr>
          <a:lstStyle/>
          <a:p>
            <a:r>
              <a:rPr lang="zh-CN" altLang="en-US" dirty="0"/>
              <a:t>刘鸿飞：</a:t>
            </a:r>
            <a:endParaRPr lang="en-US" altLang="zh-CN" dirty="0"/>
          </a:p>
          <a:p>
            <a:r>
              <a:rPr lang="en-US" altLang="zh-CN" dirty="0"/>
              <a:t>1.</a:t>
            </a:r>
            <a:r>
              <a:rPr lang="zh-CN" altLang="en-US" dirty="0"/>
              <a:t>负责合约接口的设计和代码编写及测试</a:t>
            </a:r>
            <a:endParaRPr lang="zh-CN" altLang="en-US" dirty="0"/>
          </a:p>
          <a:p>
            <a:r>
              <a:rPr lang="en-US" altLang="zh-CN" dirty="0"/>
              <a:t>2.</a:t>
            </a:r>
            <a:r>
              <a:rPr lang="zh-CN" altLang="en-US" dirty="0"/>
              <a:t>完成了后端</a:t>
            </a:r>
            <a:r>
              <a:rPr lang="en-US" altLang="zh-CN" dirty="0"/>
              <a:t>java</a:t>
            </a:r>
            <a:r>
              <a:rPr lang="zh-CN" altLang="en-US" dirty="0"/>
              <a:t>调用合约类的接口的</a:t>
            </a:r>
            <a:r>
              <a:rPr lang="en-US" altLang="zh-CN" dirty="0"/>
              <a:t>Server</a:t>
            </a:r>
            <a:r>
              <a:rPr lang="zh-CN" altLang="en-US" dirty="0"/>
              <a:t>类，并参与了后端开发</a:t>
            </a:r>
            <a:endParaRPr lang="zh-CN" altLang="en-US" dirty="0"/>
          </a:p>
          <a:p>
            <a:r>
              <a:rPr lang="en-US" altLang="zh-CN" dirty="0"/>
              <a:t>3.</a:t>
            </a:r>
            <a:r>
              <a:rPr lang="zh-CN" altLang="en-US" dirty="0"/>
              <a:t>完成了数据库和合约接口的设计</a:t>
            </a:r>
            <a:endParaRPr lang="en-US" altLang="zh-CN" dirty="0"/>
          </a:p>
        </p:txBody>
      </p:sp>
      <p:sp>
        <p:nvSpPr>
          <p:cNvPr id="12" name="文本框 11"/>
          <p:cNvSpPr txBox="1"/>
          <p:nvPr/>
        </p:nvSpPr>
        <p:spPr>
          <a:xfrm>
            <a:off x="1112425" y="2763626"/>
            <a:ext cx="4429418" cy="1200329"/>
          </a:xfrm>
          <a:prstGeom prst="rect">
            <a:avLst/>
          </a:prstGeom>
          <a:noFill/>
        </p:spPr>
        <p:txBody>
          <a:bodyPr wrap="none" rtlCol="0">
            <a:spAutoFit/>
          </a:bodyPr>
          <a:lstStyle/>
          <a:p>
            <a:r>
              <a:rPr lang="zh-CN" altLang="en-US" dirty="0"/>
              <a:t>张振国：</a:t>
            </a:r>
            <a:endParaRPr lang="en-US" altLang="zh-CN" dirty="0"/>
          </a:p>
          <a:p>
            <a:r>
              <a:rPr lang="en-US" altLang="zh-CN" dirty="0"/>
              <a:t>1. </a:t>
            </a:r>
            <a:r>
              <a:rPr lang="zh-CN" altLang="zh-CN" dirty="0"/>
              <a:t>负责</a:t>
            </a:r>
            <a:r>
              <a:rPr lang="zh-CN" altLang="en-US" dirty="0"/>
              <a:t>主要</a:t>
            </a:r>
            <a:r>
              <a:rPr lang="zh-CN" altLang="zh-CN" dirty="0"/>
              <a:t>前端页面以及</a:t>
            </a:r>
            <a:r>
              <a:rPr lang="en-US" altLang="zh-CN" dirty="0"/>
              <a:t>UI</a:t>
            </a:r>
            <a:r>
              <a:rPr lang="zh-CN" altLang="zh-CN" dirty="0"/>
              <a:t>的设计</a:t>
            </a:r>
            <a:endParaRPr lang="zh-CN" altLang="zh-CN" dirty="0"/>
          </a:p>
          <a:p>
            <a:r>
              <a:rPr lang="en-US" altLang="zh-CN" dirty="0"/>
              <a:t>2. </a:t>
            </a:r>
            <a:r>
              <a:rPr lang="zh-CN" altLang="zh-CN" dirty="0"/>
              <a:t>负责</a:t>
            </a:r>
            <a:r>
              <a:rPr lang="zh-CN" altLang="en-US" dirty="0"/>
              <a:t>主要</a:t>
            </a:r>
            <a:r>
              <a:rPr lang="en-US" altLang="zh-CN" dirty="0"/>
              <a:t>WEB</a:t>
            </a:r>
            <a:r>
              <a:rPr lang="zh-CN" altLang="zh-CN" dirty="0"/>
              <a:t>端页面和小程序页面开发</a:t>
            </a:r>
            <a:endParaRPr lang="en-US" altLang="zh-CN" dirty="0"/>
          </a:p>
          <a:p>
            <a:r>
              <a:rPr lang="en-US" altLang="zh-CN" dirty="0"/>
              <a:t>3. </a:t>
            </a:r>
            <a:r>
              <a:rPr lang="zh-CN" altLang="en-US" dirty="0"/>
              <a:t>负责需求分析</a:t>
            </a:r>
            <a:endParaRPr lang="zh-CN" altLang="zh-CN" dirty="0"/>
          </a:p>
        </p:txBody>
      </p:sp>
      <p:sp>
        <p:nvSpPr>
          <p:cNvPr id="13" name="文本框 12"/>
          <p:cNvSpPr txBox="1"/>
          <p:nvPr/>
        </p:nvSpPr>
        <p:spPr>
          <a:xfrm>
            <a:off x="1153621" y="4420549"/>
            <a:ext cx="5288627" cy="923330"/>
          </a:xfrm>
          <a:prstGeom prst="rect">
            <a:avLst/>
          </a:prstGeom>
          <a:noFill/>
        </p:spPr>
        <p:txBody>
          <a:bodyPr wrap="none" rtlCol="0">
            <a:spAutoFit/>
          </a:bodyPr>
          <a:lstStyle/>
          <a:p>
            <a:r>
              <a:rPr lang="zh-CN" altLang="en-US" dirty="0"/>
              <a:t>邓景良：</a:t>
            </a:r>
            <a:endParaRPr lang="en-US" altLang="zh-CN" dirty="0"/>
          </a:p>
          <a:p>
            <a:r>
              <a:rPr lang="en-US" altLang="zh-CN" dirty="0"/>
              <a:t>1. </a:t>
            </a:r>
            <a:r>
              <a:rPr lang="zh-CN" altLang="en-US" dirty="0"/>
              <a:t>参与了后端的开发工作</a:t>
            </a:r>
            <a:endParaRPr lang="zh-CN" altLang="en-US" dirty="0"/>
          </a:p>
          <a:p>
            <a:r>
              <a:rPr lang="en-US" altLang="zh-CN" dirty="0"/>
              <a:t>2. </a:t>
            </a:r>
            <a:r>
              <a:rPr lang="zh-CN" altLang="en-US" dirty="0"/>
              <a:t>负责对系统进行接口测试、性能测试及压力测试</a:t>
            </a:r>
            <a:endParaRPr lang="zh-CN" altLang="en-US" dirty="0"/>
          </a:p>
        </p:txBody>
      </p:sp>
      <p:sp>
        <p:nvSpPr>
          <p:cNvPr id="16" name="文本框 15"/>
          <p:cNvSpPr txBox="1"/>
          <p:nvPr/>
        </p:nvSpPr>
        <p:spPr>
          <a:xfrm>
            <a:off x="6096000" y="2368592"/>
            <a:ext cx="4262705" cy="923330"/>
          </a:xfrm>
          <a:prstGeom prst="rect">
            <a:avLst/>
          </a:prstGeom>
          <a:noFill/>
        </p:spPr>
        <p:txBody>
          <a:bodyPr wrap="none" rtlCol="0">
            <a:spAutoFit/>
          </a:bodyPr>
          <a:lstStyle/>
          <a:p>
            <a:r>
              <a:rPr lang="zh-CN" altLang="zh-CN" dirty="0"/>
              <a:t>李梓锋</a:t>
            </a:r>
            <a:r>
              <a:rPr lang="zh-CN" altLang="en-US" dirty="0"/>
              <a:t>：</a:t>
            </a:r>
            <a:endParaRPr lang="en-US" altLang="zh-CN" dirty="0"/>
          </a:p>
          <a:p>
            <a:r>
              <a:rPr lang="en-US" altLang="zh-CN" dirty="0"/>
              <a:t>1. </a:t>
            </a:r>
            <a:r>
              <a:rPr lang="zh-CN" altLang="en-US" dirty="0"/>
              <a:t>参与需求分析</a:t>
            </a:r>
            <a:r>
              <a:rPr lang="en-US" altLang="zh-CN" dirty="0"/>
              <a:t>,</a:t>
            </a:r>
            <a:r>
              <a:rPr lang="zh-CN" altLang="en-US" dirty="0"/>
              <a:t>系统概要设计</a:t>
            </a:r>
            <a:r>
              <a:rPr lang="en-US" altLang="zh-CN" dirty="0"/>
              <a:t>,</a:t>
            </a:r>
            <a:r>
              <a:rPr lang="zh-CN" altLang="en-US" dirty="0"/>
              <a:t>用例设计</a:t>
            </a:r>
            <a:endParaRPr lang="zh-CN" altLang="en-US" dirty="0"/>
          </a:p>
          <a:p>
            <a:r>
              <a:rPr lang="en-US" altLang="zh-CN" dirty="0"/>
              <a:t>2. </a:t>
            </a:r>
            <a:r>
              <a:rPr lang="zh-CN" altLang="en-US" dirty="0"/>
              <a:t>参与后端代码开发</a:t>
            </a:r>
            <a:endParaRPr lang="zh-CN" altLang="en-US" dirty="0"/>
          </a:p>
        </p:txBody>
      </p:sp>
      <p:sp>
        <p:nvSpPr>
          <p:cNvPr id="18" name="文本框 17"/>
          <p:cNvSpPr txBox="1"/>
          <p:nvPr/>
        </p:nvSpPr>
        <p:spPr>
          <a:xfrm>
            <a:off x="6096000" y="3681885"/>
            <a:ext cx="4762842" cy="1200329"/>
          </a:xfrm>
          <a:prstGeom prst="rect">
            <a:avLst/>
          </a:prstGeom>
          <a:noFill/>
        </p:spPr>
        <p:txBody>
          <a:bodyPr wrap="none" rtlCol="0">
            <a:spAutoFit/>
          </a:bodyPr>
          <a:lstStyle/>
          <a:p>
            <a:r>
              <a:rPr lang="zh-CN" altLang="en-US" dirty="0"/>
              <a:t>李泽炜：</a:t>
            </a:r>
            <a:endParaRPr lang="en-US" altLang="zh-CN" dirty="0"/>
          </a:p>
          <a:p>
            <a:r>
              <a:rPr lang="en-US" altLang="zh-CN" dirty="0"/>
              <a:t>1. </a:t>
            </a:r>
            <a:r>
              <a:rPr lang="zh-CN" altLang="zh-CN" dirty="0"/>
              <a:t>参与小程序端的设计与开发以及</a:t>
            </a:r>
            <a:r>
              <a:rPr lang="en-US" altLang="zh-CN" dirty="0" err="1"/>
              <a:t>js</a:t>
            </a:r>
            <a:r>
              <a:rPr lang="zh-CN" altLang="zh-CN" dirty="0"/>
              <a:t>逻辑编写</a:t>
            </a:r>
            <a:endParaRPr lang="zh-CN" altLang="zh-CN" dirty="0"/>
          </a:p>
          <a:p>
            <a:r>
              <a:rPr lang="en-US" altLang="zh-CN" dirty="0"/>
              <a:t>2. </a:t>
            </a:r>
            <a:r>
              <a:rPr lang="zh-CN" altLang="zh-CN" dirty="0"/>
              <a:t>参与</a:t>
            </a:r>
            <a:r>
              <a:rPr lang="en-US" altLang="zh-CN" dirty="0"/>
              <a:t>Web</a:t>
            </a:r>
            <a:r>
              <a:rPr lang="zh-CN" altLang="zh-CN" dirty="0"/>
              <a:t>端的设计与开发</a:t>
            </a:r>
            <a:endParaRPr lang="zh-CN" altLang="zh-CN" dirty="0"/>
          </a:p>
          <a:p>
            <a:r>
              <a:rPr lang="en-US" altLang="zh-CN" dirty="0"/>
              <a:t>3. </a:t>
            </a:r>
            <a:r>
              <a:rPr lang="zh-CN" altLang="zh-CN" dirty="0"/>
              <a:t>设计测试用例，完成性能测试部分</a:t>
            </a:r>
            <a:endParaRPr lang="zh-CN" altLang="zh-CN" dirty="0"/>
          </a:p>
        </p:txBody>
      </p:sp>
    </p:spTree>
  </p:cSld>
  <p:clrMapOvr>
    <a:masterClrMapping/>
  </p:clrMapOvr>
  <mc:AlternateContent xmlns:mc="http://schemas.openxmlformats.org/markup-compatibility/2006">
    <mc:Choice xmlns:p14="http://schemas.microsoft.com/office/powerpoint/2010/main" Requires="p14">
      <p:transition spd="slow" p14:dur="1300" advTm="109">
        <p14:pan dir="u"/>
      </p:transition>
    </mc:Choice>
    <mc:Fallback>
      <p:transition spd="slow" advTm="109">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未标题-178"/>
          <p:cNvPicPr>
            <a:picLocks noChangeAspect="1"/>
          </p:cNvPicPr>
          <p:nvPr>
            <p:custDataLst>
              <p:tags r:id="rId1"/>
            </p:custDataLst>
          </p:nvPr>
        </p:nvPicPr>
        <p:blipFill>
          <a:blip r:embed="rId2"/>
          <a:srcRect t="3317" r="10893"/>
          <a:stretch>
            <a:fillRect/>
          </a:stretch>
        </p:blipFill>
        <p:spPr>
          <a:xfrm flipV="1">
            <a:off x="10171430" y="5469890"/>
            <a:ext cx="2020570" cy="1388110"/>
          </a:xfrm>
          <a:prstGeom prst="rect">
            <a:avLst/>
          </a:prstGeom>
        </p:spPr>
      </p:pic>
      <p:pic>
        <p:nvPicPr>
          <p:cNvPr id="3" name="图片 2" descr="未标题-145"/>
          <p:cNvPicPr>
            <a:picLocks noChangeAspect="1"/>
          </p:cNvPicPr>
          <p:nvPr/>
        </p:nvPicPr>
        <p:blipFill>
          <a:blip r:embed="rId3"/>
          <a:stretch>
            <a:fillRect/>
          </a:stretch>
        </p:blipFill>
        <p:spPr>
          <a:xfrm flipH="1" flipV="1">
            <a:off x="0" y="0"/>
            <a:ext cx="1360170" cy="775970"/>
          </a:xfrm>
          <a:prstGeom prst="rect">
            <a:avLst/>
          </a:prstGeom>
        </p:spPr>
      </p:pic>
      <p:sp>
        <p:nvSpPr>
          <p:cNvPr id="5" name="文本框 4"/>
          <p:cNvSpPr txBox="1"/>
          <p:nvPr/>
        </p:nvSpPr>
        <p:spPr>
          <a:xfrm>
            <a:off x="483870" y="1221740"/>
            <a:ext cx="7047865" cy="3415030"/>
          </a:xfrm>
          <a:prstGeom prst="rect">
            <a:avLst/>
          </a:prstGeom>
          <a:noFill/>
        </p:spPr>
        <p:txBody>
          <a:bodyPr wrap="square" rtlCol="0" anchor="t">
            <a:spAutoFit/>
          </a:bodyPr>
          <a:lstStyle/>
          <a:p>
            <a:pPr marL="285750" indent="-285750">
              <a:lnSpc>
                <a:spcPct val="150000"/>
              </a:lnSpc>
              <a:buFont typeface="Wingdings" panose="05000000000000000000" pitchFamily="2" charset="2"/>
              <a:buChar char="n"/>
            </a:pPr>
            <a:r>
              <a:rPr lang="zh-CN" altLang="en-US"/>
              <a:t>前端使用</a:t>
            </a:r>
            <a:r>
              <a:rPr lang="en-US" altLang="zh-CN"/>
              <a:t>get</a:t>
            </a:r>
            <a:r>
              <a:rPr lang="zh-CN" altLang="en-US"/>
              <a:t>方法向后端发送请求时，后端无法返回正确的</a:t>
            </a:r>
            <a:r>
              <a:rPr lang="en-US" altLang="zh-CN"/>
              <a:t>JSON</a:t>
            </a:r>
            <a:r>
              <a:rPr lang="zh-CN" altLang="en-US"/>
              <a:t>格式数据</a:t>
            </a:r>
            <a:endParaRPr lang="zh-CN" altLang="en-US"/>
          </a:p>
          <a:p>
            <a:pPr indent="0">
              <a:lnSpc>
                <a:spcPct val="150000"/>
              </a:lnSpc>
              <a:buFont typeface="Wingdings" panose="05000000000000000000" pitchFamily="2" charset="2"/>
              <a:buNone/>
            </a:pPr>
            <a:r>
              <a:rPr lang="en-US" altLang="zh-CN"/>
              <a:t>     </a:t>
            </a:r>
            <a:r>
              <a:rPr lang="zh-CN" altLang="en-US"/>
              <a:t>分析及解决：当前</a:t>
            </a:r>
            <a:r>
              <a:rPr lang="en-US" altLang="zh-CN"/>
              <a:t>jdk</a:t>
            </a:r>
            <a:r>
              <a:rPr lang="zh-CN" altLang="en-US"/>
              <a:t>版本下，仅用</a:t>
            </a:r>
            <a:r>
              <a:rPr lang="en-US" altLang="zh-CN"/>
              <a:t>Autowired</a:t>
            </a:r>
            <a:r>
              <a:rPr lang="zh-CN" altLang="en-US"/>
              <a:t>注解无法使</a:t>
            </a:r>
            <a:endParaRPr lang="zh-CN" altLang="en-US"/>
          </a:p>
          <a:p>
            <a:pPr indent="0">
              <a:lnSpc>
                <a:spcPct val="150000"/>
              </a:lnSpc>
              <a:buFont typeface="Wingdings" panose="05000000000000000000" pitchFamily="2" charset="2"/>
              <a:buNone/>
            </a:pPr>
            <a:r>
              <a:rPr lang="zh-CN" altLang="en-US"/>
              <a:t> </a:t>
            </a:r>
            <a:r>
              <a:rPr lang="en-US" altLang="zh-CN"/>
              <a:t>    </a:t>
            </a:r>
            <a:r>
              <a:rPr lang="zh-CN" altLang="en-US"/>
              <a:t>得类的属性能够在返回数据的字段中出现</a:t>
            </a:r>
            <a:endParaRPr lang="zh-CN" altLang="en-US"/>
          </a:p>
          <a:p>
            <a:pPr indent="0">
              <a:lnSpc>
                <a:spcPct val="150000"/>
              </a:lnSpc>
              <a:buFont typeface="Wingdings" panose="05000000000000000000" pitchFamily="2" charset="2"/>
              <a:buNone/>
            </a:pPr>
            <a:r>
              <a:rPr lang="zh-CN" altLang="en-US"/>
              <a:t> </a:t>
            </a:r>
            <a:r>
              <a:rPr lang="en-US" altLang="zh-CN"/>
              <a:t>    </a:t>
            </a:r>
            <a:r>
              <a:rPr lang="zh-CN" altLang="en-US"/>
              <a:t>解决方法：对类的属性，添加</a:t>
            </a:r>
            <a:r>
              <a:rPr lang="en-US" altLang="zh-CN"/>
              <a:t>JsonProperty</a:t>
            </a:r>
            <a:r>
              <a:rPr lang="zh-CN" altLang="en-US"/>
              <a:t>注解</a:t>
            </a:r>
            <a:endParaRPr lang="zh-CN" altLang="en-US"/>
          </a:p>
          <a:p>
            <a:pPr marL="285750" indent="-285750">
              <a:lnSpc>
                <a:spcPct val="150000"/>
              </a:lnSpc>
              <a:buFont typeface="Wingdings" panose="05000000000000000000" pitchFamily="2" charset="2"/>
              <a:buChar char="n"/>
            </a:pPr>
            <a:endParaRPr lang="en-US" altLang="zh-CN"/>
          </a:p>
          <a:p>
            <a:pPr marL="285750" indent="-285750">
              <a:lnSpc>
                <a:spcPct val="150000"/>
              </a:lnSpc>
              <a:buFont typeface="Wingdings" panose="05000000000000000000" pitchFamily="2" charset="2"/>
              <a:buChar char="n"/>
            </a:pPr>
            <a:endParaRPr lang="en-US" altLang="zh-CN"/>
          </a:p>
          <a:p>
            <a:pPr marL="285750" indent="-285750">
              <a:lnSpc>
                <a:spcPct val="150000"/>
              </a:lnSpc>
              <a:buFont typeface="Wingdings" panose="05000000000000000000" pitchFamily="2" charset="2"/>
              <a:buChar char="n"/>
            </a:pPr>
            <a:endParaRPr lang="zh-CN" altLang="en-US"/>
          </a:p>
        </p:txBody>
      </p:sp>
      <p:sp>
        <p:nvSpPr>
          <p:cNvPr id="6" name="副标题 5"/>
          <p:cNvSpPr>
            <a:spLocks noGrp="1"/>
          </p:cNvSpPr>
          <p:nvPr>
            <p:ph type="subTitle" idx="1"/>
          </p:nvPr>
        </p:nvSpPr>
        <p:spPr/>
        <p:txBody>
          <a:bodyPr/>
          <a:lstStyle/>
          <a:p>
            <a:endParaRPr lang="zh-CN" altLang="en-US"/>
          </a:p>
        </p:txBody>
      </p:sp>
      <p:pic>
        <p:nvPicPr>
          <p:cNvPr id="4" name="图片 3"/>
          <p:cNvPicPr>
            <a:picLocks noChangeAspect="1"/>
          </p:cNvPicPr>
          <p:nvPr/>
        </p:nvPicPr>
        <p:blipFill>
          <a:blip r:embed="rId4"/>
          <a:stretch>
            <a:fillRect/>
          </a:stretch>
        </p:blipFill>
        <p:spPr>
          <a:xfrm>
            <a:off x="5443220" y="3473450"/>
            <a:ext cx="4154805" cy="2223770"/>
          </a:xfrm>
          <a:prstGeom prst="rect">
            <a:avLst/>
          </a:prstGeom>
        </p:spPr>
      </p:pic>
      <p:sp>
        <p:nvSpPr>
          <p:cNvPr id="8" name="文本框 7"/>
          <p:cNvSpPr txBox="1"/>
          <p:nvPr/>
        </p:nvSpPr>
        <p:spPr>
          <a:xfrm>
            <a:off x="1360170" y="203319"/>
            <a:ext cx="1957070" cy="707886"/>
          </a:xfrm>
          <a:prstGeom prst="rect">
            <a:avLst/>
          </a:prstGeom>
          <a:noFill/>
        </p:spPr>
        <p:txBody>
          <a:bodyPr wrap="square">
            <a:spAutoFit/>
          </a:bodyPr>
          <a:lstStyle/>
          <a:p>
            <a:pPr algn="ctr"/>
            <a:r>
              <a:rPr lang="zh-CN" altLang="en-US" sz="2000" dirty="0">
                <a:solidFill>
                  <a:schemeClr val="accent1">
                    <a:lumMod val="75000"/>
                  </a:schemeClr>
                </a:solidFill>
              </a:rPr>
              <a:t>后端实现</a:t>
            </a:r>
            <a:r>
              <a:rPr lang="en-US" altLang="zh-CN" sz="2000" dirty="0">
                <a:solidFill>
                  <a:schemeClr val="accent1">
                    <a:lumMod val="75000"/>
                  </a:schemeClr>
                </a:solidFill>
              </a:rPr>
              <a:t>-Spring Boot</a:t>
            </a:r>
            <a:endParaRPr lang="zh-CN" altLang="en-US" sz="2000" dirty="0">
              <a:solidFill>
                <a:schemeClr val="accent1">
                  <a:lumMod val="75000"/>
                </a:schemeClr>
              </a:solidFill>
            </a:endParaRPr>
          </a:p>
        </p:txBody>
      </p:sp>
    </p:spTree>
  </p:cSld>
  <p:clrMapOvr>
    <a:masterClrMapping/>
  </p:clrMapOvr>
  <mc:AlternateContent xmlns:mc="http://schemas.openxmlformats.org/markup-compatibility/2006">
    <mc:Choice xmlns:p14="http://schemas.microsoft.com/office/powerpoint/2010/main" Requires="p14">
      <p:transition spd="slow" p14:dur="1300" advTm="67584">
        <p14:pan dir="u"/>
      </p:transition>
    </mc:Choice>
    <mc:Fallback>
      <p:transition spd="slow" advTm="67584">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未标题-178"/>
          <p:cNvPicPr>
            <a:picLocks noChangeAspect="1"/>
          </p:cNvPicPr>
          <p:nvPr>
            <p:custDataLst>
              <p:tags r:id="rId1"/>
            </p:custDataLst>
          </p:nvPr>
        </p:nvPicPr>
        <p:blipFill>
          <a:blip r:embed="rId2"/>
          <a:srcRect t="3317" r="10893"/>
          <a:stretch>
            <a:fillRect/>
          </a:stretch>
        </p:blipFill>
        <p:spPr>
          <a:xfrm flipV="1">
            <a:off x="10171430" y="5469890"/>
            <a:ext cx="2020570" cy="1388110"/>
          </a:xfrm>
          <a:prstGeom prst="rect">
            <a:avLst/>
          </a:prstGeom>
        </p:spPr>
      </p:pic>
      <p:pic>
        <p:nvPicPr>
          <p:cNvPr id="3" name="图片 2" descr="未标题-145"/>
          <p:cNvPicPr>
            <a:picLocks noChangeAspect="1"/>
          </p:cNvPicPr>
          <p:nvPr/>
        </p:nvPicPr>
        <p:blipFill>
          <a:blip r:embed="rId3"/>
          <a:stretch>
            <a:fillRect/>
          </a:stretch>
        </p:blipFill>
        <p:spPr>
          <a:xfrm flipH="1" flipV="1">
            <a:off x="0" y="0"/>
            <a:ext cx="1360170" cy="775970"/>
          </a:xfrm>
          <a:prstGeom prst="rect">
            <a:avLst/>
          </a:prstGeom>
        </p:spPr>
      </p:pic>
      <p:sp>
        <p:nvSpPr>
          <p:cNvPr id="5" name="文本框 4"/>
          <p:cNvSpPr txBox="1"/>
          <p:nvPr/>
        </p:nvSpPr>
        <p:spPr>
          <a:xfrm>
            <a:off x="483870" y="1221740"/>
            <a:ext cx="8303260" cy="2168525"/>
          </a:xfrm>
          <a:prstGeom prst="rect">
            <a:avLst/>
          </a:prstGeom>
          <a:noFill/>
        </p:spPr>
        <p:txBody>
          <a:bodyPr wrap="square" rtlCol="0" anchor="t">
            <a:spAutoFit/>
          </a:bodyPr>
          <a:lstStyle/>
          <a:p>
            <a:pPr marL="285750" indent="-285750">
              <a:lnSpc>
                <a:spcPct val="150000"/>
              </a:lnSpc>
              <a:buFont typeface="Wingdings" panose="05000000000000000000" pitchFamily="2" charset="2"/>
              <a:buChar char="n"/>
            </a:pPr>
            <a:r>
              <a:rPr lang="zh-CN" altLang="en-US">
                <a:sym typeface="+mn-ea"/>
              </a:rPr>
              <a:t>制定测试计划</a:t>
            </a:r>
            <a:endParaRPr lang="en-US" altLang="zh-CN"/>
          </a:p>
          <a:p>
            <a:pPr marL="285750" indent="-285750">
              <a:lnSpc>
                <a:spcPct val="150000"/>
              </a:lnSpc>
              <a:buFont typeface="Wingdings" panose="05000000000000000000" pitchFamily="2" charset="2"/>
              <a:buChar char="n"/>
            </a:pPr>
            <a:r>
              <a:rPr lang="zh-CN" altLang="en-US">
                <a:sym typeface="+mn-ea"/>
              </a:rPr>
              <a:t>采用等价类划分、边界值分析的方法设计测试用例</a:t>
            </a:r>
            <a:endParaRPr lang="zh-CN" altLang="en-US">
              <a:sym typeface="+mn-ea"/>
            </a:endParaRPr>
          </a:p>
          <a:p>
            <a:pPr marL="285750" indent="-285750">
              <a:lnSpc>
                <a:spcPct val="150000"/>
              </a:lnSpc>
              <a:buFont typeface="Wingdings" panose="05000000000000000000" pitchFamily="2" charset="2"/>
              <a:buChar char="n"/>
            </a:pPr>
            <a:r>
              <a:rPr lang="zh-CN" altLang="en-US"/>
              <a:t>以制造商品为例，该功能的输入：商品名、时间</a:t>
            </a:r>
            <a:r>
              <a:rPr lang="en-US" altLang="zh-CN"/>
              <a:t>(YYYY-MM-DD_hh:mm:ss)</a:t>
            </a:r>
            <a:r>
              <a:rPr lang="zh-CN" altLang="en-US"/>
              <a:t>、地点。采用等价类划分的方法，可以得到如下等价类</a:t>
            </a:r>
            <a:endParaRPr lang="en-US" altLang="zh-CN"/>
          </a:p>
          <a:p>
            <a:pPr marL="285750" indent="-285750">
              <a:lnSpc>
                <a:spcPct val="150000"/>
              </a:lnSpc>
              <a:buFont typeface="Wingdings" panose="05000000000000000000" pitchFamily="2" charset="2"/>
              <a:buChar char="n"/>
            </a:pPr>
            <a:endParaRPr lang="zh-CN" altLang="en-US"/>
          </a:p>
        </p:txBody>
      </p:sp>
      <p:sp>
        <p:nvSpPr>
          <p:cNvPr id="6" name="副标题 5"/>
          <p:cNvSpPr>
            <a:spLocks noGrp="1"/>
          </p:cNvSpPr>
          <p:nvPr>
            <p:ph type="subTitle" idx="1"/>
          </p:nvPr>
        </p:nvSpPr>
        <p:spPr/>
        <p:txBody>
          <a:bodyPr/>
          <a:lstStyle/>
          <a:p>
            <a:endParaRPr lang="zh-CN" altLang="en-US"/>
          </a:p>
        </p:txBody>
      </p:sp>
      <p:graphicFrame>
        <p:nvGraphicFramePr>
          <p:cNvPr id="7" name="表格 6"/>
          <p:cNvGraphicFramePr/>
          <p:nvPr>
            <p:custDataLst>
              <p:tags r:id="rId4"/>
            </p:custDataLst>
          </p:nvPr>
        </p:nvGraphicFramePr>
        <p:xfrm>
          <a:off x="880110" y="3138170"/>
          <a:ext cx="9555480" cy="3512820"/>
        </p:xfrm>
        <a:graphic>
          <a:graphicData uri="http://schemas.openxmlformats.org/drawingml/2006/table">
            <a:tbl>
              <a:tblPr firstRow="1" bandRow="1">
                <a:tableStyleId>{5C22544A-7EE6-4342-B048-85BDC9FD1C3A}</a:tableStyleId>
              </a:tblPr>
              <a:tblGrid>
                <a:gridCol w="3185160"/>
                <a:gridCol w="3185160"/>
                <a:gridCol w="3185160"/>
              </a:tblGrid>
              <a:tr h="379730">
                <a:tc>
                  <a:txBody>
                    <a:bodyPr/>
                    <a:lstStyle/>
                    <a:p>
                      <a:pPr>
                        <a:buNone/>
                      </a:pPr>
                      <a:r>
                        <a:rPr lang="zh-CN" altLang="en-US"/>
                        <a:t>功能项</a:t>
                      </a:r>
                      <a:endParaRPr lang="zh-CN" altLang="en-US"/>
                    </a:p>
                  </a:txBody>
                  <a:tcPr/>
                </a:tc>
                <a:tc>
                  <a:txBody>
                    <a:bodyPr/>
                    <a:lstStyle/>
                    <a:p>
                      <a:pPr>
                        <a:buNone/>
                      </a:pPr>
                      <a:r>
                        <a:rPr lang="zh-CN" altLang="en-US"/>
                        <a:t>有效等价类</a:t>
                      </a:r>
                      <a:endParaRPr lang="zh-CN" altLang="en-US"/>
                    </a:p>
                  </a:txBody>
                  <a:tcPr/>
                </a:tc>
                <a:tc>
                  <a:txBody>
                    <a:bodyPr/>
                    <a:lstStyle/>
                    <a:p>
                      <a:pPr>
                        <a:buNone/>
                      </a:pPr>
                      <a:r>
                        <a:rPr lang="zh-CN" altLang="en-US"/>
                        <a:t>无效等价类</a:t>
                      </a:r>
                      <a:endParaRPr lang="zh-CN" altLang="en-US"/>
                    </a:p>
                  </a:txBody>
                  <a:tcPr/>
                </a:tc>
              </a:tr>
              <a:tr h="3133090">
                <a:tc>
                  <a:txBody>
                    <a:bodyPr/>
                    <a:lstStyle/>
                    <a:p>
                      <a:pPr>
                        <a:buNone/>
                      </a:pPr>
                      <a:r>
                        <a:rPr lang="zh-CN" altLang="en-US"/>
                        <a:t>制造商品	</a:t>
                      </a:r>
                      <a:endParaRPr lang="zh-CN" altLang="en-US"/>
                    </a:p>
                  </a:txBody>
                  <a:tcPr/>
                </a:tc>
                <a:tc>
                  <a:txBody>
                    <a:bodyPr/>
                    <a:lstStyle/>
                    <a:p>
                      <a:pPr>
                        <a:buNone/>
                      </a:pPr>
                      <a:r>
                        <a:rPr lang="zh-CN" altLang="en-US"/>
                        <a:t>（1）名字由非空字符串组成</a:t>
                      </a:r>
                      <a:endParaRPr lang="zh-CN" altLang="en-US"/>
                    </a:p>
                    <a:p>
                      <a:pPr>
                        <a:buNone/>
                      </a:pPr>
                      <a:r>
                        <a:rPr lang="zh-CN" altLang="en-US"/>
                        <a:t>且时间的年份由数字组成</a:t>
                      </a:r>
                      <a:endParaRPr lang="zh-CN" altLang="en-US"/>
                    </a:p>
                    <a:p>
                      <a:pPr>
                        <a:buNone/>
                      </a:pPr>
                      <a:r>
                        <a:rPr lang="zh-CN" altLang="en-US"/>
                        <a:t>且时间的月份在1-12之间</a:t>
                      </a:r>
                      <a:endParaRPr lang="zh-CN" altLang="en-US"/>
                    </a:p>
                    <a:p>
                      <a:pPr>
                        <a:buNone/>
                      </a:pPr>
                      <a:r>
                        <a:rPr lang="zh-CN" altLang="en-US"/>
                        <a:t>且时间的日期在该月份的天数内</a:t>
                      </a:r>
                      <a:endParaRPr lang="zh-CN" altLang="en-US"/>
                    </a:p>
                    <a:p>
                      <a:pPr>
                        <a:buNone/>
                      </a:pPr>
                      <a:r>
                        <a:rPr lang="zh-CN" altLang="en-US"/>
                        <a:t>且小时数在</a:t>
                      </a:r>
                      <a:r>
                        <a:rPr lang="en-US" altLang="zh-CN"/>
                        <a:t>0</a:t>
                      </a:r>
                      <a:r>
                        <a:rPr lang="zh-CN" altLang="en-US"/>
                        <a:t>到</a:t>
                      </a:r>
                      <a:r>
                        <a:rPr lang="en-US" altLang="zh-CN"/>
                        <a:t>23</a:t>
                      </a:r>
                      <a:r>
                        <a:rPr lang="zh-CN" altLang="en-US"/>
                        <a:t>之间</a:t>
                      </a:r>
                      <a:endParaRPr lang="zh-CN" altLang="en-US"/>
                    </a:p>
                    <a:p>
                      <a:pPr>
                        <a:buNone/>
                      </a:pPr>
                      <a:r>
                        <a:rPr lang="zh-CN" altLang="en-US"/>
                        <a:t>且分钟数在</a:t>
                      </a:r>
                      <a:r>
                        <a:rPr lang="en-US" altLang="zh-CN"/>
                        <a:t>0</a:t>
                      </a:r>
                      <a:r>
                        <a:rPr lang="zh-CN" altLang="en-US"/>
                        <a:t>到</a:t>
                      </a:r>
                      <a:r>
                        <a:rPr lang="en-US" altLang="zh-CN"/>
                        <a:t>59</a:t>
                      </a:r>
                      <a:r>
                        <a:rPr lang="zh-CN" altLang="en-US"/>
                        <a:t>之间</a:t>
                      </a:r>
                      <a:endParaRPr lang="zh-CN" altLang="en-US"/>
                    </a:p>
                    <a:p>
                      <a:pPr>
                        <a:buNone/>
                      </a:pPr>
                      <a:r>
                        <a:rPr lang="zh-CN" altLang="en-US"/>
                        <a:t>且秒数在</a:t>
                      </a:r>
                      <a:r>
                        <a:rPr lang="en-US" altLang="zh-CN"/>
                        <a:t>0</a:t>
                      </a:r>
                      <a:r>
                        <a:rPr lang="zh-CN" altLang="en-US"/>
                        <a:t>到</a:t>
                      </a:r>
                      <a:r>
                        <a:rPr lang="en-US" altLang="zh-CN"/>
                        <a:t>59</a:t>
                      </a:r>
                      <a:r>
                        <a:rPr lang="zh-CN" altLang="en-US"/>
                        <a:t>之间</a:t>
                      </a:r>
                      <a:endParaRPr lang="zh-CN" altLang="en-US"/>
                    </a:p>
                    <a:p>
                      <a:pPr>
                        <a:buNone/>
                      </a:pPr>
                      <a:r>
                        <a:rPr lang="zh-CN" altLang="en-US"/>
                        <a:t>且地点由非空字符串组成</a:t>
                      </a:r>
                      <a:endParaRPr lang="zh-CN" altLang="en-US"/>
                    </a:p>
                  </a:txBody>
                  <a:tcPr/>
                </a:tc>
                <a:tc>
                  <a:txBody>
                    <a:bodyPr/>
                    <a:lstStyle/>
                    <a:p>
                      <a:pPr>
                        <a:buNone/>
                      </a:pPr>
                      <a:r>
                        <a:rPr lang="zh-CN" altLang="en-US"/>
                        <a:t>（</a:t>
                      </a:r>
                      <a:r>
                        <a:rPr lang="en-US" altLang="zh-CN"/>
                        <a:t>2</a:t>
                      </a:r>
                      <a:r>
                        <a:rPr lang="zh-CN" altLang="en-US"/>
                        <a:t>）名字由空字符串组成</a:t>
                      </a:r>
                      <a:endParaRPr lang="zh-CN" altLang="en-US"/>
                    </a:p>
                    <a:p>
                      <a:pPr>
                        <a:buNone/>
                      </a:pPr>
                      <a:r>
                        <a:rPr lang="zh-CN" altLang="en-US"/>
                        <a:t>（</a:t>
                      </a:r>
                      <a:r>
                        <a:rPr lang="en-US" altLang="zh-CN"/>
                        <a:t>3</a:t>
                      </a:r>
                      <a:r>
                        <a:rPr lang="zh-CN" altLang="en-US"/>
                        <a:t>）时间为空字符串</a:t>
                      </a:r>
                      <a:endParaRPr lang="zh-CN" altLang="en-US"/>
                    </a:p>
                    <a:p>
                      <a:pPr>
                        <a:buNone/>
                      </a:pPr>
                      <a:r>
                        <a:rPr lang="zh-CN" altLang="en-US"/>
                        <a:t>（</a:t>
                      </a:r>
                      <a:r>
                        <a:rPr lang="en-US" altLang="zh-CN"/>
                        <a:t>4</a:t>
                      </a:r>
                      <a:r>
                        <a:rPr lang="zh-CN" altLang="en-US"/>
                        <a:t>）时间的年份出现非数字</a:t>
                      </a:r>
                      <a:endParaRPr lang="zh-CN" altLang="en-US"/>
                    </a:p>
                    <a:p>
                      <a:pPr>
                        <a:buNone/>
                      </a:pPr>
                      <a:r>
                        <a:rPr lang="zh-CN" altLang="en-US"/>
                        <a:t>（</a:t>
                      </a:r>
                      <a:r>
                        <a:rPr lang="en-US" altLang="zh-CN"/>
                        <a:t>5</a:t>
                      </a:r>
                      <a:r>
                        <a:rPr lang="zh-CN" altLang="en-US"/>
                        <a:t>）月份出现非数字</a:t>
                      </a:r>
                      <a:endParaRPr lang="zh-CN" altLang="en-US"/>
                    </a:p>
                    <a:p>
                      <a:pPr>
                        <a:buNone/>
                      </a:pPr>
                      <a:r>
                        <a:rPr lang="zh-CN" altLang="en-US"/>
                        <a:t>（</a:t>
                      </a:r>
                      <a:r>
                        <a:rPr lang="en-US" altLang="zh-CN"/>
                        <a:t>6</a:t>
                      </a:r>
                      <a:r>
                        <a:rPr lang="zh-CN" altLang="en-US"/>
                        <a:t>）日出现非数字</a:t>
                      </a:r>
                      <a:endParaRPr lang="zh-CN" altLang="en-US"/>
                    </a:p>
                    <a:p>
                      <a:pPr>
                        <a:buNone/>
                      </a:pPr>
                      <a:r>
                        <a:rPr lang="zh-CN" altLang="en-US"/>
                        <a:t>（</a:t>
                      </a:r>
                      <a:r>
                        <a:rPr lang="en-US" altLang="zh-CN"/>
                        <a:t>7</a:t>
                      </a:r>
                      <a:r>
                        <a:rPr lang="zh-CN" altLang="en-US"/>
                        <a:t>）时间的月份&lt;1</a:t>
                      </a:r>
                      <a:endParaRPr lang="zh-CN" altLang="en-US"/>
                    </a:p>
                    <a:p>
                      <a:pPr>
                        <a:buNone/>
                      </a:pPr>
                      <a:r>
                        <a:rPr lang="zh-CN" altLang="en-US"/>
                        <a:t>（</a:t>
                      </a:r>
                      <a:r>
                        <a:rPr lang="en-US" altLang="zh-CN"/>
                        <a:t>8</a:t>
                      </a:r>
                      <a:r>
                        <a:rPr lang="zh-CN" altLang="en-US"/>
                        <a:t>）时间的月份</a:t>
                      </a:r>
                      <a:r>
                        <a:rPr lang="en-US" altLang="zh-CN"/>
                        <a:t>&gt;</a:t>
                      </a:r>
                      <a:r>
                        <a:rPr lang="zh-CN" altLang="en-US"/>
                        <a:t>12</a:t>
                      </a:r>
                      <a:endParaRPr lang="zh-CN" altLang="en-US"/>
                    </a:p>
                    <a:p>
                      <a:pPr>
                        <a:buNone/>
                      </a:pPr>
                      <a:r>
                        <a:rPr lang="zh-CN" altLang="en-US"/>
                        <a:t>（</a:t>
                      </a:r>
                      <a:r>
                        <a:rPr lang="en-US" altLang="zh-CN"/>
                        <a:t>9</a:t>
                      </a:r>
                      <a:r>
                        <a:rPr lang="zh-CN" altLang="en-US"/>
                        <a:t>）时间的日期不在月份天数内</a:t>
                      </a:r>
                      <a:endParaRPr lang="zh-CN" altLang="en-US"/>
                    </a:p>
                    <a:p>
                      <a:pPr>
                        <a:buNone/>
                      </a:pPr>
                      <a:r>
                        <a:rPr lang="zh-CN" altLang="en-US"/>
                        <a:t>（1</a:t>
                      </a:r>
                      <a:r>
                        <a:rPr lang="en-US" altLang="zh-CN"/>
                        <a:t>0</a:t>
                      </a:r>
                      <a:r>
                        <a:rPr lang="zh-CN" altLang="en-US"/>
                        <a:t>）地点由空字符串组成</a:t>
                      </a:r>
                      <a:endParaRPr lang="zh-CN" altLang="en-US"/>
                    </a:p>
                  </a:txBody>
                  <a:tcPr/>
                </a:tc>
              </a:tr>
            </a:tbl>
          </a:graphicData>
        </a:graphic>
      </p:graphicFrame>
      <p:sp>
        <p:nvSpPr>
          <p:cNvPr id="8" name="文本框 7"/>
          <p:cNvSpPr txBox="1"/>
          <p:nvPr/>
        </p:nvSpPr>
        <p:spPr>
          <a:xfrm>
            <a:off x="1360170" y="203319"/>
            <a:ext cx="1957070" cy="400110"/>
          </a:xfrm>
          <a:prstGeom prst="rect">
            <a:avLst/>
          </a:prstGeom>
          <a:noFill/>
        </p:spPr>
        <p:txBody>
          <a:bodyPr wrap="square">
            <a:spAutoFit/>
          </a:bodyPr>
          <a:lstStyle/>
          <a:p>
            <a:pPr algn="ctr"/>
            <a:r>
              <a:rPr lang="zh-CN" altLang="en-US" sz="2000" dirty="0">
                <a:solidFill>
                  <a:schemeClr val="accent1">
                    <a:lumMod val="75000"/>
                  </a:schemeClr>
                </a:solidFill>
              </a:rPr>
              <a:t>单元测试</a:t>
            </a:r>
            <a:endParaRPr lang="zh-CN" altLang="en-US" sz="2000" dirty="0">
              <a:solidFill>
                <a:schemeClr val="accent1">
                  <a:lumMod val="75000"/>
                </a:schemeClr>
              </a:solidFill>
            </a:endParaRPr>
          </a:p>
        </p:txBody>
      </p:sp>
    </p:spTree>
  </p:cSld>
  <p:clrMapOvr>
    <a:masterClrMapping/>
  </p:clrMapOvr>
  <mc:AlternateContent xmlns:mc="http://schemas.openxmlformats.org/markup-compatibility/2006">
    <mc:Choice xmlns:p14="http://schemas.microsoft.com/office/powerpoint/2010/main" Requires="p14">
      <p:transition spd="slow" p14:dur="1300" advTm="96172">
        <p14:pan dir="u"/>
      </p:transition>
    </mc:Choice>
    <mc:Fallback>
      <p:transition spd="slow" advTm="96172">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未标题-178"/>
          <p:cNvPicPr>
            <a:picLocks noChangeAspect="1"/>
          </p:cNvPicPr>
          <p:nvPr>
            <p:custDataLst>
              <p:tags r:id="rId1"/>
            </p:custDataLst>
          </p:nvPr>
        </p:nvPicPr>
        <p:blipFill>
          <a:blip r:embed="rId2"/>
          <a:srcRect t="3317" r="10893"/>
          <a:stretch>
            <a:fillRect/>
          </a:stretch>
        </p:blipFill>
        <p:spPr>
          <a:xfrm flipV="1">
            <a:off x="10171430" y="5469890"/>
            <a:ext cx="2020570" cy="1388110"/>
          </a:xfrm>
          <a:prstGeom prst="rect">
            <a:avLst/>
          </a:prstGeom>
        </p:spPr>
      </p:pic>
      <p:pic>
        <p:nvPicPr>
          <p:cNvPr id="3" name="图片 2" descr="未标题-145"/>
          <p:cNvPicPr>
            <a:picLocks noChangeAspect="1"/>
          </p:cNvPicPr>
          <p:nvPr/>
        </p:nvPicPr>
        <p:blipFill>
          <a:blip r:embed="rId3"/>
          <a:stretch>
            <a:fillRect/>
          </a:stretch>
        </p:blipFill>
        <p:spPr>
          <a:xfrm flipH="1" flipV="1">
            <a:off x="0" y="0"/>
            <a:ext cx="1360170" cy="775970"/>
          </a:xfrm>
          <a:prstGeom prst="rect">
            <a:avLst/>
          </a:prstGeom>
        </p:spPr>
      </p:pic>
      <p:sp>
        <p:nvSpPr>
          <p:cNvPr id="5" name="文本框 4"/>
          <p:cNvSpPr txBox="1"/>
          <p:nvPr/>
        </p:nvSpPr>
        <p:spPr>
          <a:xfrm>
            <a:off x="483870" y="1221740"/>
            <a:ext cx="7047865" cy="922020"/>
          </a:xfrm>
          <a:prstGeom prst="rect">
            <a:avLst/>
          </a:prstGeom>
          <a:noFill/>
        </p:spPr>
        <p:txBody>
          <a:bodyPr wrap="square" rtlCol="0" anchor="t">
            <a:spAutoFit/>
          </a:bodyPr>
          <a:lstStyle/>
          <a:p>
            <a:pPr marL="285750" indent="-285750">
              <a:lnSpc>
                <a:spcPct val="150000"/>
              </a:lnSpc>
              <a:buFont typeface="Wingdings" panose="05000000000000000000" pitchFamily="2" charset="2"/>
              <a:buChar char="n"/>
            </a:pPr>
            <a:r>
              <a:rPr lang="zh-CN" altLang="en-US">
                <a:sym typeface="+mn-ea"/>
              </a:rPr>
              <a:t>根据等价类设计测试用例并执行测试</a:t>
            </a:r>
            <a:endParaRPr lang="en-US" altLang="zh-CN"/>
          </a:p>
          <a:p>
            <a:pPr marL="285750" indent="-285750">
              <a:lnSpc>
                <a:spcPct val="150000"/>
              </a:lnSpc>
              <a:buFont typeface="Wingdings" panose="05000000000000000000" pitchFamily="2" charset="2"/>
              <a:buChar char="n"/>
            </a:pPr>
            <a:endParaRPr lang="zh-CN" altLang="en-US"/>
          </a:p>
        </p:txBody>
      </p:sp>
      <p:sp>
        <p:nvSpPr>
          <p:cNvPr id="6" name="副标题 5"/>
          <p:cNvSpPr>
            <a:spLocks noGrp="1"/>
          </p:cNvSpPr>
          <p:nvPr>
            <p:ph type="subTitle" idx="1"/>
          </p:nvPr>
        </p:nvSpPr>
        <p:spPr/>
        <p:txBody>
          <a:bodyPr/>
          <a:lstStyle/>
          <a:p>
            <a:endParaRPr lang="zh-CN" altLang="en-US"/>
          </a:p>
        </p:txBody>
      </p:sp>
      <p:graphicFrame>
        <p:nvGraphicFramePr>
          <p:cNvPr id="7" name="表格 6"/>
          <p:cNvGraphicFramePr/>
          <p:nvPr>
            <p:custDataLst>
              <p:tags r:id="rId4"/>
            </p:custDataLst>
          </p:nvPr>
        </p:nvGraphicFramePr>
        <p:xfrm>
          <a:off x="814705" y="2078355"/>
          <a:ext cx="10803255" cy="4664710"/>
        </p:xfrm>
        <a:graphic>
          <a:graphicData uri="http://schemas.openxmlformats.org/drawingml/2006/table">
            <a:tbl>
              <a:tblPr firstRow="1" bandRow="1">
                <a:tableStyleId>{5C22544A-7EE6-4342-B048-85BDC9FD1C3A}</a:tableStyleId>
              </a:tblPr>
              <a:tblGrid>
                <a:gridCol w="1550670"/>
                <a:gridCol w="3356610"/>
                <a:gridCol w="1452245"/>
                <a:gridCol w="1550670"/>
                <a:gridCol w="2164080"/>
                <a:gridCol w="728980"/>
              </a:tblGrid>
              <a:tr h="365760">
                <a:tc>
                  <a:txBody>
                    <a:bodyPr/>
                    <a:lstStyle/>
                    <a:p>
                      <a:pPr>
                        <a:buNone/>
                      </a:pPr>
                      <a:r>
                        <a:rPr lang="zh-CN" altLang="en-US"/>
                        <a:t>功能项</a:t>
                      </a:r>
                      <a:endParaRPr lang="zh-CN" altLang="en-US"/>
                    </a:p>
                  </a:txBody>
                  <a:tcPr/>
                </a:tc>
                <a:tc>
                  <a:txBody>
                    <a:bodyPr/>
                    <a:lstStyle/>
                    <a:p>
                      <a:pPr>
                        <a:buNone/>
                      </a:pPr>
                      <a:r>
                        <a:rPr lang="zh-CN" altLang="en-US"/>
                        <a:t>输入</a:t>
                      </a:r>
                      <a:endParaRPr lang="zh-CN" altLang="en-US"/>
                    </a:p>
                  </a:txBody>
                  <a:tcPr/>
                </a:tc>
                <a:tc>
                  <a:txBody>
                    <a:bodyPr/>
                    <a:lstStyle/>
                    <a:p>
                      <a:pPr>
                        <a:buNone/>
                      </a:pPr>
                      <a:r>
                        <a:rPr lang="zh-CN" altLang="en-US"/>
                        <a:t>覆盖等价类</a:t>
                      </a:r>
                      <a:endParaRPr lang="zh-CN" altLang="en-US"/>
                    </a:p>
                  </a:txBody>
                  <a:tcPr/>
                </a:tc>
                <a:tc>
                  <a:txBody>
                    <a:bodyPr/>
                    <a:lstStyle/>
                    <a:p>
                      <a:pPr>
                        <a:buNone/>
                      </a:pPr>
                      <a:r>
                        <a:rPr lang="zh-CN" altLang="en-US"/>
                        <a:t>预期输出</a:t>
                      </a:r>
                      <a:endParaRPr lang="zh-CN" altLang="en-US"/>
                    </a:p>
                  </a:txBody>
                  <a:tcPr/>
                </a:tc>
                <a:tc>
                  <a:txBody>
                    <a:bodyPr/>
                    <a:lstStyle/>
                    <a:p>
                      <a:pPr>
                        <a:buNone/>
                      </a:pPr>
                      <a:r>
                        <a:rPr lang="zh-CN" altLang="en-US"/>
                        <a:t>实际输出</a:t>
                      </a:r>
                      <a:endParaRPr lang="zh-CN" altLang="en-US"/>
                    </a:p>
                  </a:txBody>
                  <a:tcPr/>
                </a:tc>
                <a:tc>
                  <a:txBody>
                    <a:bodyPr/>
                    <a:lstStyle/>
                    <a:p>
                      <a:pPr>
                        <a:buNone/>
                      </a:pPr>
                      <a:r>
                        <a:rPr lang="zh-CN" altLang="en-US"/>
                        <a:t>是否通过</a:t>
                      </a:r>
                      <a:endParaRPr lang="zh-CN" altLang="en-US"/>
                    </a:p>
                  </a:txBody>
                  <a:tcPr/>
                </a:tc>
              </a:tr>
              <a:tr h="1281430">
                <a:tc>
                  <a:txBody>
                    <a:bodyPr/>
                    <a:lstStyle/>
                    <a:p>
                      <a:pPr indent="0">
                        <a:buNone/>
                      </a:pPr>
                      <a:r>
                        <a:rPr lang="en-US" sz="1800" b="0">
                          <a:latin typeface="+mn-ea"/>
                          <a:cs typeface="宋体" panose="02010600030101010101" pitchFamily="2" charset="-122"/>
                        </a:rPr>
                        <a:t>制造商品</a:t>
                      </a:r>
                      <a:endParaRPr lang="en-US" altLang="en-US" sz="1800" b="0">
                        <a:latin typeface="+mn-ea"/>
                        <a:cs typeface="宋体" panose="02010600030101010101" pitchFamily="2" charset="-122"/>
                      </a:endParaRPr>
                    </a:p>
                  </a:txBody>
                  <a:tcPr marL="68580" marR="68580" marT="0" marB="0"/>
                </a:tc>
                <a:tc>
                  <a:txBody>
                    <a:bodyPr/>
                    <a:lstStyle/>
                    <a:p>
                      <a:pPr indent="0">
                        <a:buNone/>
                      </a:pPr>
                      <a:r>
                        <a:rPr lang="en-US" sz="1800" b="0">
                          <a:latin typeface="+mn-ea"/>
                          <a:cs typeface="宋体" panose="02010600030101010101" pitchFamily="2" charset="-122"/>
                        </a:rPr>
                        <a:t>name=”Computer”</a:t>
                      </a:r>
                      <a:endParaRPr lang="en-US" sz="1800" b="0">
                        <a:latin typeface="+mn-ea"/>
                        <a:cs typeface="宋体" panose="02010600030101010101" pitchFamily="2" charset="-122"/>
                      </a:endParaRPr>
                    </a:p>
                    <a:p>
                      <a:pPr indent="0">
                        <a:buNone/>
                      </a:pPr>
                      <a:r>
                        <a:rPr lang="en-US" sz="1800" b="0">
                          <a:latin typeface="+mn-ea"/>
                          <a:cs typeface="宋体" panose="02010600030101010101" pitchFamily="2" charset="-122"/>
                        </a:rPr>
                        <a:t>time=”2021-07-10_10:20:20”</a:t>
                      </a:r>
                      <a:endParaRPr lang="en-US" sz="1800" b="0">
                        <a:latin typeface="+mn-ea"/>
                        <a:cs typeface="宋体" panose="02010600030101010101" pitchFamily="2" charset="-122"/>
                      </a:endParaRPr>
                    </a:p>
                    <a:p>
                      <a:pPr indent="0">
                        <a:buNone/>
                      </a:pPr>
                      <a:r>
                        <a:rPr lang="en-US" altLang="en-US" sz="1800" b="0">
                          <a:latin typeface="+mn-ea"/>
                          <a:cs typeface="宋体" panose="02010600030101010101" pitchFamily="2" charset="-122"/>
                        </a:rPr>
                        <a:t>place=”guangzhou”</a:t>
                      </a:r>
                      <a:endParaRPr lang="en-US" altLang="en-US" sz="1800" b="0">
                        <a:latin typeface="+mn-ea"/>
                        <a:cs typeface="宋体" panose="02010600030101010101" pitchFamily="2" charset="-122"/>
                      </a:endParaRPr>
                    </a:p>
                  </a:txBody>
                  <a:tcPr marL="68580" marR="68580" marT="0" marB="0"/>
                </a:tc>
                <a:tc>
                  <a:txBody>
                    <a:bodyPr/>
                    <a:lstStyle/>
                    <a:p>
                      <a:pPr indent="0">
                        <a:buNone/>
                      </a:pPr>
                      <a:r>
                        <a:rPr lang="en-US" sz="1800" b="0">
                          <a:latin typeface="+mn-ea"/>
                          <a:cs typeface="+mn-ea"/>
                        </a:rPr>
                        <a:t>（1）</a:t>
                      </a:r>
                      <a:endParaRPr lang="zh-CN" altLang="en-US" sz="1800" b="0">
                        <a:latin typeface="+mn-ea"/>
                        <a:cs typeface="+mn-ea"/>
                      </a:endParaRPr>
                    </a:p>
                  </a:txBody>
                  <a:tcPr marL="68580" marR="68580" marT="0" marB="0"/>
                </a:tc>
                <a:tc>
                  <a:txBody>
                    <a:bodyPr/>
                    <a:lstStyle/>
                    <a:p>
                      <a:pPr indent="0">
                        <a:buNone/>
                      </a:pPr>
                      <a:r>
                        <a:rPr lang="en-US" sz="1800" b="0">
                          <a:latin typeface="+mn-ea"/>
                          <a:cs typeface="+mn-ea"/>
                        </a:rPr>
                        <a:t>随机字符串表示商品id</a:t>
                      </a:r>
                      <a:endParaRPr lang="en-US" altLang="en-US" sz="1800" b="0">
                        <a:latin typeface="+mn-ea"/>
                        <a:cs typeface="+mn-ea"/>
                      </a:endParaRPr>
                    </a:p>
                  </a:txBody>
                  <a:tcPr marL="68580" marR="68580" marT="0" marB="0"/>
                </a:tc>
                <a:tc>
                  <a:txBody>
                    <a:bodyPr/>
                    <a:lstStyle/>
                    <a:p>
                      <a:pPr indent="0">
                        <a:buNone/>
                      </a:pPr>
                      <a:r>
                        <a:rPr lang="en-US" sz="1800" b="0">
                          <a:latin typeface="+mn-ea"/>
                          <a:cs typeface="宋体" panose="02010600030101010101" pitchFamily="2" charset="-122"/>
                        </a:rPr>
                        <a:t>PUL1Aq6r6fUOzi7</a:t>
                      </a:r>
                      <a:endParaRPr lang="en-US" altLang="en-US" sz="1800" b="0">
                        <a:latin typeface="+mn-ea"/>
                        <a:cs typeface="宋体" panose="02010600030101010101" pitchFamily="2" charset="-122"/>
                      </a:endParaRPr>
                    </a:p>
                  </a:txBody>
                  <a:tcPr marL="68580" marR="68580" marT="0" marB="0"/>
                </a:tc>
                <a:tc>
                  <a:txBody>
                    <a:bodyPr/>
                    <a:lstStyle/>
                    <a:p>
                      <a:pPr indent="0">
                        <a:buNone/>
                      </a:pPr>
                      <a:r>
                        <a:rPr lang="zh-CN" altLang="en-US" sz="1800" b="0">
                          <a:latin typeface="+mn-ea"/>
                          <a:cs typeface="宋体" panose="02010600030101010101" pitchFamily="2" charset="-122"/>
                        </a:rPr>
                        <a:t>是</a:t>
                      </a:r>
                      <a:endParaRPr lang="zh-CN" altLang="en-US" sz="1800" b="0">
                        <a:latin typeface="+mn-ea"/>
                        <a:cs typeface="宋体" panose="02010600030101010101" pitchFamily="2" charset="-122"/>
                      </a:endParaRPr>
                    </a:p>
                  </a:txBody>
                  <a:tcPr marL="68580" marR="68580" marT="0" marB="0"/>
                </a:tc>
              </a:tr>
              <a:tr h="1281430">
                <a:tc>
                  <a:txBody>
                    <a:bodyPr/>
                    <a:lstStyle/>
                    <a:p>
                      <a:pPr indent="0">
                        <a:buNone/>
                      </a:pPr>
                      <a:r>
                        <a:rPr lang="zh-CN" altLang="en-US" sz="1800" b="0">
                          <a:latin typeface="+mn-ea"/>
                          <a:cs typeface="宋体" panose="02010600030101010101" pitchFamily="2" charset="-122"/>
                        </a:rPr>
                        <a:t>制造商品</a:t>
                      </a:r>
                      <a:endParaRPr lang="zh-CN" altLang="en-US" sz="1800" b="0">
                        <a:latin typeface="+mn-ea"/>
                        <a:cs typeface="宋体" panose="02010600030101010101" pitchFamily="2" charset="-122"/>
                      </a:endParaRPr>
                    </a:p>
                  </a:txBody>
                  <a:tcPr marL="68580" marR="68580" marT="0" marB="0"/>
                </a:tc>
                <a:tc>
                  <a:txBody>
                    <a:bodyPr/>
                    <a:lstStyle/>
                    <a:p>
                      <a:pPr indent="0">
                        <a:buNone/>
                      </a:pPr>
                      <a:r>
                        <a:rPr lang="en-US" altLang="en-US" sz="1800" b="0">
                          <a:latin typeface="+mn-ea"/>
                          <a:cs typeface="宋体" panose="02010600030101010101" pitchFamily="2" charset="-122"/>
                        </a:rPr>
                        <a:t>name=”Computer”</a:t>
                      </a:r>
                      <a:endParaRPr lang="en-US" altLang="en-US" sz="1800" b="0">
                        <a:latin typeface="+mn-ea"/>
                        <a:cs typeface="宋体" panose="02010600030101010101" pitchFamily="2" charset="-122"/>
                      </a:endParaRPr>
                    </a:p>
                    <a:p>
                      <a:pPr indent="0">
                        <a:buNone/>
                      </a:pPr>
                      <a:r>
                        <a:rPr lang="en-US" altLang="en-US" sz="1800" b="0">
                          <a:latin typeface="+mn-ea"/>
                          <a:cs typeface="宋体" panose="02010600030101010101" pitchFamily="2" charset="-122"/>
                        </a:rPr>
                        <a:t>time=”2021-00-05:10:20:20”</a:t>
                      </a:r>
                      <a:endParaRPr lang="en-US" altLang="en-US" sz="1800" b="0">
                        <a:latin typeface="+mn-ea"/>
                        <a:cs typeface="宋体" panose="02010600030101010101" pitchFamily="2" charset="-122"/>
                      </a:endParaRPr>
                    </a:p>
                    <a:p>
                      <a:pPr indent="0">
                        <a:buNone/>
                      </a:pPr>
                      <a:r>
                        <a:rPr lang="en-US" altLang="en-US" sz="1800" b="0">
                          <a:latin typeface="+mn-ea"/>
                          <a:cs typeface="宋体" panose="02010600030101010101" pitchFamily="2" charset="-122"/>
                        </a:rPr>
                        <a:t>place=”guangzhou”</a:t>
                      </a:r>
                      <a:endParaRPr lang="en-US" altLang="en-US" sz="1800" b="0">
                        <a:latin typeface="+mn-ea"/>
                        <a:cs typeface="宋体" panose="02010600030101010101" pitchFamily="2" charset="-122"/>
                      </a:endParaRPr>
                    </a:p>
                    <a:p>
                      <a:pPr indent="0">
                        <a:buNone/>
                      </a:pPr>
                      <a:endParaRPr lang="en-US" altLang="en-US" sz="1800" b="0">
                        <a:latin typeface="+mn-ea"/>
                        <a:cs typeface="宋体" panose="02010600030101010101" pitchFamily="2" charset="-122"/>
                      </a:endParaRPr>
                    </a:p>
                  </a:txBody>
                  <a:tcPr marL="68580" marR="68580" marT="0" marB="0"/>
                </a:tc>
                <a:tc>
                  <a:txBody>
                    <a:bodyPr/>
                    <a:lstStyle/>
                    <a:p>
                      <a:pPr indent="0">
                        <a:buNone/>
                      </a:pPr>
                      <a:r>
                        <a:rPr lang="zh-CN" altLang="en-US" sz="1800" b="0">
                          <a:latin typeface="+mn-ea"/>
                          <a:cs typeface="+mn-ea"/>
                        </a:rPr>
                        <a:t>（</a:t>
                      </a:r>
                      <a:r>
                        <a:rPr lang="en-US" altLang="zh-CN" sz="1800" b="0">
                          <a:latin typeface="+mn-ea"/>
                          <a:cs typeface="+mn-ea"/>
                        </a:rPr>
                        <a:t>7</a:t>
                      </a:r>
                      <a:r>
                        <a:rPr lang="zh-CN" altLang="en-US" sz="1800" b="0">
                          <a:latin typeface="+mn-ea"/>
                          <a:cs typeface="+mn-ea"/>
                        </a:rPr>
                        <a:t>）</a:t>
                      </a:r>
                      <a:endParaRPr lang="zh-CN" altLang="en-US" sz="1800" b="0">
                        <a:latin typeface="+mn-ea"/>
                        <a:cs typeface="+mn-ea"/>
                      </a:endParaRPr>
                    </a:p>
                  </a:txBody>
                  <a:tcPr marL="68580" marR="68580" marT="0" marB="0"/>
                </a:tc>
                <a:tc>
                  <a:txBody>
                    <a:bodyPr/>
                    <a:lstStyle/>
                    <a:p>
                      <a:pPr indent="0">
                        <a:buNone/>
                      </a:pPr>
                      <a:r>
                        <a:rPr lang="en-US" altLang="en-US" sz="1800" b="0">
                          <a:latin typeface="+mn-ea"/>
                          <a:cs typeface="+mn-ea"/>
                        </a:rPr>
                        <a:t>-1</a:t>
                      </a:r>
                      <a:endParaRPr lang="en-US" altLang="en-US" sz="1800" b="0">
                        <a:latin typeface="+mn-ea"/>
                        <a:cs typeface="+mn-ea"/>
                      </a:endParaRPr>
                    </a:p>
                  </a:txBody>
                  <a:tcPr marL="68580" marR="68580" marT="0" marB="0"/>
                </a:tc>
                <a:tc>
                  <a:txBody>
                    <a:bodyPr/>
                    <a:lstStyle/>
                    <a:p>
                      <a:pPr indent="0">
                        <a:buNone/>
                      </a:pPr>
                      <a:r>
                        <a:rPr lang="en-US" altLang="en-US" sz="1800" b="0">
                          <a:latin typeface="+mn-ea"/>
                          <a:cs typeface="宋体" panose="02010600030101010101" pitchFamily="2" charset="-122"/>
                        </a:rPr>
                        <a:t>-1</a:t>
                      </a:r>
                      <a:endParaRPr lang="en-US" altLang="en-US" sz="1800" b="0">
                        <a:latin typeface="+mn-ea"/>
                        <a:cs typeface="宋体" panose="02010600030101010101" pitchFamily="2" charset="-122"/>
                      </a:endParaRPr>
                    </a:p>
                  </a:txBody>
                  <a:tcPr marL="68580" marR="68580" marT="0" marB="0"/>
                </a:tc>
                <a:tc>
                  <a:txBody>
                    <a:bodyPr/>
                    <a:lstStyle/>
                    <a:p>
                      <a:pPr indent="0">
                        <a:buNone/>
                      </a:pPr>
                      <a:r>
                        <a:rPr lang="zh-CN" altLang="en-US" sz="1800" b="0">
                          <a:latin typeface="+mn-ea"/>
                          <a:cs typeface="宋体" panose="02010600030101010101" pitchFamily="2" charset="-122"/>
                        </a:rPr>
                        <a:t>是</a:t>
                      </a:r>
                      <a:endParaRPr lang="zh-CN" altLang="en-US" sz="1800" b="0">
                        <a:latin typeface="+mn-ea"/>
                        <a:cs typeface="宋体" panose="02010600030101010101" pitchFamily="2" charset="-122"/>
                      </a:endParaRPr>
                    </a:p>
                  </a:txBody>
                  <a:tcPr marL="68580" marR="68580" marT="0" marB="0"/>
                </a:tc>
              </a:tr>
              <a:tr h="1281430">
                <a:tc>
                  <a:txBody>
                    <a:bodyPr/>
                    <a:lstStyle/>
                    <a:p>
                      <a:pPr indent="0">
                        <a:buNone/>
                      </a:pPr>
                      <a:r>
                        <a:rPr lang="zh-CN" altLang="en-US" sz="1800" b="0">
                          <a:latin typeface="+mn-ea"/>
                          <a:cs typeface="宋体" panose="02010600030101010101" pitchFamily="2" charset="-122"/>
                        </a:rPr>
                        <a:t>制造商品</a:t>
                      </a:r>
                      <a:endParaRPr lang="zh-CN" altLang="en-US" sz="1800" b="0">
                        <a:latin typeface="+mn-ea"/>
                        <a:cs typeface="宋体" panose="02010600030101010101" pitchFamily="2" charset="-122"/>
                      </a:endParaRPr>
                    </a:p>
                  </a:txBody>
                  <a:tcPr marL="68580" marR="68580" marT="0" marB="0"/>
                </a:tc>
                <a:tc>
                  <a:txBody>
                    <a:bodyPr/>
                    <a:lstStyle/>
                    <a:p>
                      <a:pPr indent="0">
                        <a:buNone/>
                      </a:pPr>
                      <a:r>
                        <a:rPr lang="en-US" altLang="en-US" sz="1800" b="0">
                          <a:latin typeface="+mn-ea"/>
                          <a:cs typeface="宋体" panose="02010600030101010101" pitchFamily="2" charset="-122"/>
                        </a:rPr>
                        <a:t>name=”Computer”</a:t>
                      </a:r>
                      <a:endParaRPr lang="en-US" altLang="en-US" sz="1800" b="0">
                        <a:latin typeface="+mn-ea"/>
                        <a:cs typeface="宋体" panose="02010600030101010101" pitchFamily="2" charset="-122"/>
                      </a:endParaRPr>
                    </a:p>
                    <a:p>
                      <a:pPr indent="0">
                        <a:buNone/>
                      </a:pPr>
                      <a:r>
                        <a:rPr lang="en-US" altLang="en-US" sz="1800" b="0">
                          <a:latin typeface="+mn-ea"/>
                          <a:cs typeface="宋体" panose="02010600030101010101" pitchFamily="2" charset="-122"/>
                        </a:rPr>
                        <a:t>time=”2021-20-05:10:20:20”</a:t>
                      </a:r>
                      <a:endParaRPr lang="en-US" altLang="en-US" sz="1800" b="0">
                        <a:latin typeface="+mn-ea"/>
                        <a:cs typeface="宋体" panose="02010600030101010101" pitchFamily="2" charset="-122"/>
                      </a:endParaRPr>
                    </a:p>
                    <a:p>
                      <a:pPr indent="0">
                        <a:buNone/>
                      </a:pPr>
                      <a:r>
                        <a:rPr lang="en-US" altLang="en-US" sz="1800" b="0">
                          <a:latin typeface="+mn-ea"/>
                          <a:cs typeface="宋体" panose="02010600030101010101" pitchFamily="2" charset="-122"/>
                        </a:rPr>
                        <a:t>place=”guangzhou”</a:t>
                      </a:r>
                      <a:endParaRPr lang="en-US" altLang="en-US" sz="1800" b="0">
                        <a:latin typeface="+mn-ea"/>
                        <a:cs typeface="宋体" panose="02010600030101010101" pitchFamily="2" charset="-122"/>
                      </a:endParaRPr>
                    </a:p>
                    <a:p>
                      <a:pPr indent="0">
                        <a:buNone/>
                      </a:pPr>
                      <a:endParaRPr lang="en-US" altLang="en-US" sz="1800" b="0">
                        <a:latin typeface="+mn-ea"/>
                        <a:cs typeface="宋体" panose="02010600030101010101" pitchFamily="2" charset="-122"/>
                      </a:endParaRPr>
                    </a:p>
                  </a:txBody>
                  <a:tcPr marL="68580" marR="68580" marT="0" marB="0"/>
                </a:tc>
                <a:tc>
                  <a:txBody>
                    <a:bodyPr/>
                    <a:lstStyle/>
                    <a:p>
                      <a:pPr indent="0">
                        <a:buNone/>
                      </a:pPr>
                      <a:r>
                        <a:rPr lang="zh-CN" altLang="en-US" sz="1800" b="0">
                          <a:latin typeface="+mn-ea"/>
                          <a:cs typeface="+mn-ea"/>
                        </a:rPr>
                        <a:t>（</a:t>
                      </a:r>
                      <a:r>
                        <a:rPr lang="en-US" altLang="zh-CN" sz="1800" b="0">
                          <a:latin typeface="+mn-ea"/>
                          <a:cs typeface="+mn-ea"/>
                        </a:rPr>
                        <a:t>8</a:t>
                      </a:r>
                      <a:r>
                        <a:rPr lang="zh-CN" altLang="en-US" sz="1800" b="0">
                          <a:latin typeface="+mn-ea"/>
                          <a:cs typeface="+mn-ea"/>
                        </a:rPr>
                        <a:t>）</a:t>
                      </a:r>
                      <a:endParaRPr lang="zh-CN" altLang="en-US" sz="1800" b="0">
                        <a:latin typeface="+mn-ea"/>
                        <a:cs typeface="+mn-ea"/>
                      </a:endParaRPr>
                    </a:p>
                  </a:txBody>
                  <a:tcPr marL="68580" marR="68580" marT="0" marB="0"/>
                </a:tc>
                <a:tc>
                  <a:txBody>
                    <a:bodyPr/>
                    <a:lstStyle/>
                    <a:p>
                      <a:pPr indent="0">
                        <a:buNone/>
                      </a:pPr>
                      <a:r>
                        <a:rPr lang="en-US" altLang="en-US" sz="1800" b="0">
                          <a:latin typeface="+mn-ea"/>
                          <a:cs typeface="+mn-ea"/>
                        </a:rPr>
                        <a:t>-1</a:t>
                      </a:r>
                      <a:endParaRPr lang="en-US" altLang="en-US" sz="1800" b="0">
                        <a:latin typeface="+mn-ea"/>
                        <a:cs typeface="+mn-ea"/>
                      </a:endParaRPr>
                    </a:p>
                  </a:txBody>
                  <a:tcPr marL="68580" marR="68580" marT="0" marB="0"/>
                </a:tc>
                <a:tc>
                  <a:txBody>
                    <a:bodyPr/>
                    <a:lstStyle/>
                    <a:p>
                      <a:pPr indent="0">
                        <a:buNone/>
                      </a:pPr>
                      <a:r>
                        <a:rPr lang="en-US" altLang="en-US" sz="1800" b="0">
                          <a:latin typeface="+mn-ea"/>
                          <a:cs typeface="宋体" panose="02010600030101010101" pitchFamily="2" charset="-122"/>
                        </a:rPr>
                        <a:t>-1</a:t>
                      </a:r>
                      <a:endParaRPr lang="en-US" altLang="en-US" sz="1800" b="0">
                        <a:latin typeface="+mn-ea"/>
                        <a:cs typeface="宋体" panose="02010600030101010101" pitchFamily="2" charset="-122"/>
                      </a:endParaRPr>
                    </a:p>
                  </a:txBody>
                  <a:tcPr marL="68580" marR="68580" marT="0" marB="0"/>
                </a:tc>
                <a:tc>
                  <a:txBody>
                    <a:bodyPr/>
                    <a:lstStyle/>
                    <a:p>
                      <a:pPr indent="0">
                        <a:buNone/>
                      </a:pPr>
                      <a:r>
                        <a:rPr lang="zh-CN" altLang="en-US" sz="1800" b="0">
                          <a:latin typeface="+mn-ea"/>
                          <a:cs typeface="宋体" panose="02010600030101010101" pitchFamily="2" charset="-122"/>
                        </a:rPr>
                        <a:t>是</a:t>
                      </a:r>
                      <a:endParaRPr lang="zh-CN" altLang="en-US" sz="1800" b="0">
                        <a:latin typeface="+mn-ea"/>
                        <a:cs typeface="宋体" panose="02010600030101010101" pitchFamily="2" charset="-122"/>
                      </a:endParaRPr>
                    </a:p>
                  </a:txBody>
                  <a:tcPr marL="68580" marR="68580" marT="0" marB="0"/>
                </a:tc>
              </a:tr>
            </a:tbl>
          </a:graphicData>
        </a:graphic>
      </p:graphicFrame>
      <p:sp>
        <p:nvSpPr>
          <p:cNvPr id="8" name="文本框 7"/>
          <p:cNvSpPr txBox="1"/>
          <p:nvPr/>
        </p:nvSpPr>
        <p:spPr>
          <a:xfrm>
            <a:off x="1360170" y="203319"/>
            <a:ext cx="1957070" cy="400110"/>
          </a:xfrm>
          <a:prstGeom prst="rect">
            <a:avLst/>
          </a:prstGeom>
          <a:noFill/>
        </p:spPr>
        <p:txBody>
          <a:bodyPr wrap="square">
            <a:spAutoFit/>
          </a:bodyPr>
          <a:lstStyle/>
          <a:p>
            <a:pPr algn="ctr"/>
            <a:r>
              <a:rPr lang="zh-CN" altLang="en-US" sz="2000" dirty="0">
                <a:solidFill>
                  <a:schemeClr val="accent1">
                    <a:lumMod val="75000"/>
                  </a:schemeClr>
                </a:solidFill>
              </a:rPr>
              <a:t>单元测试</a:t>
            </a:r>
            <a:endParaRPr lang="zh-CN" altLang="en-US" sz="2000" dirty="0">
              <a:solidFill>
                <a:schemeClr val="accent1">
                  <a:lumMod val="75000"/>
                </a:schemeClr>
              </a:solidFill>
            </a:endParaRPr>
          </a:p>
        </p:txBody>
      </p:sp>
    </p:spTree>
  </p:cSld>
  <p:clrMapOvr>
    <a:masterClrMapping/>
  </p:clrMapOvr>
  <mc:AlternateContent xmlns:mc="http://schemas.openxmlformats.org/markup-compatibility/2006">
    <mc:Choice xmlns:p14="http://schemas.microsoft.com/office/powerpoint/2010/main" Requires="p14">
      <p:transition spd="slow" p14:dur="1300" advTm="47488">
        <p14:pan dir="u"/>
      </p:transition>
    </mc:Choice>
    <mc:Fallback>
      <p:transition spd="slow" advTm="47488">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未标题-178"/>
          <p:cNvPicPr>
            <a:picLocks noChangeAspect="1"/>
          </p:cNvPicPr>
          <p:nvPr>
            <p:custDataLst>
              <p:tags r:id="rId1"/>
            </p:custDataLst>
          </p:nvPr>
        </p:nvPicPr>
        <p:blipFill>
          <a:blip r:embed="rId2"/>
          <a:srcRect t="3317" r="10893"/>
          <a:stretch>
            <a:fillRect/>
          </a:stretch>
        </p:blipFill>
        <p:spPr>
          <a:xfrm flipV="1">
            <a:off x="10171430" y="5469890"/>
            <a:ext cx="2020570" cy="1388110"/>
          </a:xfrm>
          <a:prstGeom prst="rect">
            <a:avLst/>
          </a:prstGeom>
        </p:spPr>
      </p:pic>
      <p:pic>
        <p:nvPicPr>
          <p:cNvPr id="3" name="图片 2" descr="未标题-145"/>
          <p:cNvPicPr>
            <a:picLocks noChangeAspect="1"/>
          </p:cNvPicPr>
          <p:nvPr/>
        </p:nvPicPr>
        <p:blipFill>
          <a:blip r:embed="rId3"/>
          <a:stretch>
            <a:fillRect/>
          </a:stretch>
        </p:blipFill>
        <p:spPr>
          <a:xfrm flipH="1" flipV="1">
            <a:off x="0" y="0"/>
            <a:ext cx="1360170" cy="775970"/>
          </a:xfrm>
          <a:prstGeom prst="rect">
            <a:avLst/>
          </a:prstGeom>
        </p:spPr>
      </p:pic>
      <p:sp>
        <p:nvSpPr>
          <p:cNvPr id="5" name="文本框 4"/>
          <p:cNvSpPr txBox="1"/>
          <p:nvPr/>
        </p:nvSpPr>
        <p:spPr>
          <a:xfrm>
            <a:off x="483870" y="1221740"/>
            <a:ext cx="7047865" cy="922020"/>
          </a:xfrm>
          <a:prstGeom prst="rect">
            <a:avLst/>
          </a:prstGeom>
          <a:noFill/>
        </p:spPr>
        <p:txBody>
          <a:bodyPr wrap="square" rtlCol="0" anchor="t">
            <a:spAutoFit/>
          </a:bodyPr>
          <a:lstStyle/>
          <a:p>
            <a:pPr marL="285750" indent="-285750">
              <a:lnSpc>
                <a:spcPct val="150000"/>
              </a:lnSpc>
              <a:buFont typeface="Wingdings" panose="05000000000000000000" pitchFamily="2" charset="2"/>
              <a:buChar char="n"/>
            </a:pPr>
            <a:r>
              <a:rPr lang="zh-CN" altLang="en-US"/>
              <a:t>采用边界值分析设计测试用例并执行测试</a:t>
            </a:r>
            <a:endParaRPr lang="en-US" altLang="zh-CN"/>
          </a:p>
          <a:p>
            <a:pPr marL="285750" indent="-285750">
              <a:lnSpc>
                <a:spcPct val="150000"/>
              </a:lnSpc>
              <a:buFont typeface="Wingdings" panose="05000000000000000000" pitchFamily="2" charset="2"/>
              <a:buChar char="n"/>
            </a:pPr>
            <a:endParaRPr lang="zh-CN" altLang="en-US"/>
          </a:p>
        </p:txBody>
      </p:sp>
      <p:sp>
        <p:nvSpPr>
          <p:cNvPr id="6" name="副标题 5"/>
          <p:cNvSpPr>
            <a:spLocks noGrp="1"/>
          </p:cNvSpPr>
          <p:nvPr>
            <p:ph type="subTitle" idx="1"/>
          </p:nvPr>
        </p:nvSpPr>
        <p:spPr/>
        <p:txBody>
          <a:bodyPr/>
          <a:lstStyle/>
          <a:p>
            <a:endParaRPr lang="zh-CN" altLang="en-US"/>
          </a:p>
        </p:txBody>
      </p:sp>
      <p:graphicFrame>
        <p:nvGraphicFramePr>
          <p:cNvPr id="7" name="表格 6"/>
          <p:cNvGraphicFramePr/>
          <p:nvPr>
            <p:custDataLst>
              <p:tags r:id="rId4"/>
            </p:custDataLst>
          </p:nvPr>
        </p:nvGraphicFramePr>
        <p:xfrm>
          <a:off x="814705" y="2078355"/>
          <a:ext cx="9351010" cy="4574540"/>
        </p:xfrm>
        <a:graphic>
          <a:graphicData uri="http://schemas.openxmlformats.org/drawingml/2006/table">
            <a:tbl>
              <a:tblPr firstRow="1" bandRow="1">
                <a:tableStyleId>{5C22544A-7EE6-4342-B048-85BDC9FD1C3A}</a:tableStyleId>
              </a:tblPr>
              <a:tblGrid>
                <a:gridCol w="1550670"/>
                <a:gridCol w="3356610"/>
                <a:gridCol w="1550670"/>
                <a:gridCol w="2164080"/>
                <a:gridCol w="728980"/>
              </a:tblGrid>
              <a:tr h="365760">
                <a:tc>
                  <a:txBody>
                    <a:bodyPr/>
                    <a:lstStyle/>
                    <a:p>
                      <a:pPr>
                        <a:buNone/>
                      </a:pPr>
                      <a:r>
                        <a:rPr lang="zh-CN" altLang="en-US"/>
                        <a:t>功能项</a:t>
                      </a:r>
                      <a:endParaRPr lang="zh-CN" altLang="en-US"/>
                    </a:p>
                  </a:txBody>
                  <a:tcPr/>
                </a:tc>
                <a:tc>
                  <a:txBody>
                    <a:bodyPr/>
                    <a:lstStyle/>
                    <a:p>
                      <a:pPr>
                        <a:buNone/>
                      </a:pPr>
                      <a:r>
                        <a:rPr lang="zh-CN" altLang="en-US"/>
                        <a:t>输入</a:t>
                      </a:r>
                      <a:endParaRPr lang="zh-CN" altLang="en-US"/>
                    </a:p>
                  </a:txBody>
                  <a:tcPr/>
                </a:tc>
                <a:tc>
                  <a:txBody>
                    <a:bodyPr/>
                    <a:lstStyle/>
                    <a:p>
                      <a:pPr>
                        <a:buNone/>
                      </a:pPr>
                      <a:r>
                        <a:rPr lang="zh-CN" altLang="en-US"/>
                        <a:t>预期输出</a:t>
                      </a:r>
                      <a:endParaRPr lang="zh-CN" altLang="en-US"/>
                    </a:p>
                  </a:txBody>
                  <a:tcPr/>
                </a:tc>
                <a:tc>
                  <a:txBody>
                    <a:bodyPr/>
                    <a:lstStyle/>
                    <a:p>
                      <a:pPr>
                        <a:buNone/>
                      </a:pPr>
                      <a:r>
                        <a:rPr lang="zh-CN" altLang="en-US"/>
                        <a:t>实际输出</a:t>
                      </a:r>
                      <a:endParaRPr lang="zh-CN" altLang="en-US"/>
                    </a:p>
                  </a:txBody>
                  <a:tcPr/>
                </a:tc>
                <a:tc>
                  <a:txBody>
                    <a:bodyPr/>
                    <a:lstStyle/>
                    <a:p>
                      <a:pPr>
                        <a:buNone/>
                      </a:pPr>
                      <a:r>
                        <a:rPr lang="zh-CN" altLang="en-US"/>
                        <a:t>是否通过</a:t>
                      </a:r>
                      <a:endParaRPr lang="zh-CN" altLang="en-US"/>
                    </a:p>
                  </a:txBody>
                  <a:tcPr/>
                </a:tc>
              </a:tr>
              <a:tr h="1281430">
                <a:tc>
                  <a:txBody>
                    <a:bodyPr/>
                    <a:lstStyle/>
                    <a:p>
                      <a:pPr indent="0">
                        <a:buNone/>
                      </a:pPr>
                      <a:r>
                        <a:rPr lang="en-US" sz="1800" b="0">
                          <a:latin typeface="+mn-ea"/>
                          <a:cs typeface="宋体" panose="02010600030101010101" pitchFamily="2" charset="-122"/>
                        </a:rPr>
                        <a:t>制造商品</a:t>
                      </a:r>
                      <a:endParaRPr lang="en-US" altLang="en-US" sz="1800" b="0">
                        <a:latin typeface="+mn-ea"/>
                        <a:cs typeface="宋体" panose="02010600030101010101" pitchFamily="2" charset="-122"/>
                      </a:endParaRPr>
                    </a:p>
                  </a:txBody>
                  <a:tcPr marL="68580" marR="68580" marT="0" marB="0"/>
                </a:tc>
                <a:tc>
                  <a:txBody>
                    <a:bodyPr/>
                    <a:lstStyle/>
                    <a:p>
                      <a:pPr indent="0">
                        <a:buNone/>
                      </a:pPr>
                      <a:r>
                        <a:rPr lang="en-US" sz="1800" b="0">
                          <a:latin typeface="+mn-ea"/>
                          <a:cs typeface="宋体" panose="02010600030101010101" pitchFamily="2" charset="-122"/>
                        </a:rPr>
                        <a:t>name=”Computer”</a:t>
                      </a:r>
                      <a:endParaRPr lang="en-US" sz="1800" b="0">
                        <a:latin typeface="+mn-ea"/>
                        <a:cs typeface="宋体" panose="02010600030101010101" pitchFamily="2" charset="-122"/>
                      </a:endParaRPr>
                    </a:p>
                    <a:p>
                      <a:pPr indent="0">
                        <a:buNone/>
                      </a:pPr>
                      <a:r>
                        <a:rPr lang="en-US" sz="1800" b="0">
                          <a:latin typeface="+mn-ea"/>
                          <a:cs typeface="宋体" panose="02010600030101010101" pitchFamily="2" charset="-122"/>
                        </a:rPr>
                        <a:t>time=”2021-12-31_10:20:20”</a:t>
                      </a:r>
                      <a:endParaRPr lang="en-US" sz="1800" b="0">
                        <a:latin typeface="+mn-ea"/>
                        <a:cs typeface="宋体" panose="02010600030101010101" pitchFamily="2" charset="-122"/>
                      </a:endParaRPr>
                    </a:p>
                    <a:p>
                      <a:pPr indent="0">
                        <a:buNone/>
                      </a:pPr>
                      <a:r>
                        <a:rPr lang="en-US" altLang="en-US" sz="1800" b="0">
                          <a:latin typeface="+mn-ea"/>
                          <a:cs typeface="宋体" panose="02010600030101010101" pitchFamily="2" charset="-122"/>
                        </a:rPr>
                        <a:t>place=”guangzhou”</a:t>
                      </a:r>
                      <a:endParaRPr lang="en-US" altLang="en-US" sz="1800" b="0">
                        <a:latin typeface="+mn-ea"/>
                        <a:cs typeface="宋体" panose="02010600030101010101" pitchFamily="2" charset="-122"/>
                      </a:endParaRPr>
                    </a:p>
                  </a:txBody>
                  <a:tcPr marL="68580" marR="68580" marT="0" marB="0"/>
                </a:tc>
                <a:tc>
                  <a:txBody>
                    <a:bodyPr/>
                    <a:lstStyle/>
                    <a:p>
                      <a:pPr indent="0">
                        <a:buNone/>
                      </a:pPr>
                      <a:r>
                        <a:rPr lang="en-US" sz="1800" b="0">
                          <a:latin typeface="+mn-ea"/>
                          <a:cs typeface="+mn-ea"/>
                        </a:rPr>
                        <a:t>随机字符串表示商品id</a:t>
                      </a:r>
                      <a:endParaRPr lang="en-US" altLang="en-US" sz="1800" b="0">
                        <a:latin typeface="+mn-ea"/>
                        <a:cs typeface="+mn-ea"/>
                      </a:endParaRPr>
                    </a:p>
                  </a:txBody>
                  <a:tcPr marL="68580" marR="68580" marT="0" marB="0"/>
                </a:tc>
                <a:tc>
                  <a:txBody>
                    <a:bodyPr/>
                    <a:lstStyle/>
                    <a:p>
                      <a:pPr indent="0">
                        <a:buNone/>
                      </a:pPr>
                      <a:r>
                        <a:rPr lang="en-US" altLang="en-US" sz="1800" b="0">
                          <a:latin typeface="+mn-ea"/>
                          <a:cs typeface="宋体" panose="02010600030101010101" pitchFamily="2" charset="-122"/>
                        </a:rPr>
                        <a:t>AhawC5</a:t>
                      </a:r>
                      <a:endParaRPr lang="en-US" altLang="en-US" sz="1800" b="0">
                        <a:latin typeface="+mn-ea"/>
                        <a:cs typeface="宋体" panose="02010600030101010101" pitchFamily="2" charset="-122"/>
                      </a:endParaRPr>
                    </a:p>
                  </a:txBody>
                  <a:tcPr marL="68580" marR="68580" marT="0" marB="0"/>
                </a:tc>
                <a:tc>
                  <a:txBody>
                    <a:bodyPr/>
                    <a:lstStyle/>
                    <a:p>
                      <a:pPr indent="0">
                        <a:buNone/>
                      </a:pPr>
                      <a:r>
                        <a:rPr lang="zh-CN" altLang="en-US" sz="1800" b="0">
                          <a:latin typeface="+mn-ea"/>
                          <a:cs typeface="宋体" panose="02010600030101010101" pitchFamily="2" charset="-122"/>
                        </a:rPr>
                        <a:t>是</a:t>
                      </a:r>
                      <a:endParaRPr lang="zh-CN" altLang="en-US" sz="1800" b="0">
                        <a:latin typeface="+mn-ea"/>
                        <a:cs typeface="宋体" panose="02010600030101010101" pitchFamily="2" charset="-122"/>
                      </a:endParaRPr>
                    </a:p>
                  </a:txBody>
                  <a:tcPr marL="68580" marR="68580" marT="0" marB="0"/>
                </a:tc>
              </a:tr>
              <a:tr h="1281430">
                <a:tc>
                  <a:txBody>
                    <a:bodyPr/>
                    <a:lstStyle/>
                    <a:p>
                      <a:pPr indent="0">
                        <a:buNone/>
                      </a:pPr>
                      <a:r>
                        <a:rPr lang="zh-CN" altLang="en-US" sz="1800" b="0">
                          <a:latin typeface="+mn-ea"/>
                          <a:cs typeface="宋体" panose="02010600030101010101" pitchFamily="2" charset="-122"/>
                        </a:rPr>
                        <a:t>制造商品</a:t>
                      </a:r>
                      <a:endParaRPr lang="zh-CN" altLang="en-US" sz="1800" b="0">
                        <a:latin typeface="+mn-ea"/>
                        <a:cs typeface="宋体" panose="02010600030101010101" pitchFamily="2" charset="-122"/>
                      </a:endParaRPr>
                    </a:p>
                  </a:txBody>
                  <a:tcPr marL="68580" marR="68580" marT="0" marB="0"/>
                </a:tc>
                <a:tc>
                  <a:txBody>
                    <a:bodyPr/>
                    <a:lstStyle/>
                    <a:p>
                      <a:pPr indent="0">
                        <a:buNone/>
                      </a:pPr>
                      <a:r>
                        <a:rPr lang="en-US" altLang="en-US" sz="1800" b="0">
                          <a:latin typeface="+mn-ea"/>
                          <a:cs typeface="宋体" panose="02010600030101010101" pitchFamily="2" charset="-122"/>
                        </a:rPr>
                        <a:t>name=”Computer”</a:t>
                      </a:r>
                      <a:endParaRPr lang="en-US" altLang="en-US" sz="1800" b="0">
                        <a:latin typeface="+mn-ea"/>
                        <a:cs typeface="宋体" panose="02010600030101010101" pitchFamily="2" charset="-122"/>
                      </a:endParaRPr>
                    </a:p>
                    <a:p>
                      <a:pPr indent="0">
                        <a:buNone/>
                      </a:pPr>
                      <a:r>
                        <a:rPr lang="en-US" altLang="en-US" sz="1800" b="0">
                          <a:latin typeface="+mn-ea"/>
                          <a:cs typeface="宋体" panose="02010600030101010101" pitchFamily="2" charset="-122"/>
                        </a:rPr>
                        <a:t>time=”2021-12-32_10:20:20”</a:t>
                      </a:r>
                      <a:endParaRPr lang="en-US" altLang="en-US" sz="1800" b="0">
                        <a:latin typeface="+mn-ea"/>
                        <a:cs typeface="宋体" panose="02010600030101010101" pitchFamily="2" charset="-122"/>
                      </a:endParaRPr>
                    </a:p>
                    <a:p>
                      <a:pPr indent="0">
                        <a:buNone/>
                      </a:pPr>
                      <a:r>
                        <a:rPr lang="en-US" altLang="en-US" sz="1800" b="0">
                          <a:latin typeface="+mn-ea"/>
                          <a:cs typeface="宋体" panose="02010600030101010101" pitchFamily="2" charset="-122"/>
                        </a:rPr>
                        <a:t>place=”guangzhou”</a:t>
                      </a:r>
                      <a:endParaRPr lang="en-US" altLang="en-US" sz="1800" b="0">
                        <a:latin typeface="+mn-ea"/>
                        <a:cs typeface="宋体" panose="02010600030101010101" pitchFamily="2" charset="-122"/>
                      </a:endParaRPr>
                    </a:p>
                    <a:p>
                      <a:pPr indent="0">
                        <a:buNone/>
                      </a:pPr>
                      <a:endParaRPr lang="en-US" altLang="en-US" sz="1800" b="0">
                        <a:latin typeface="+mn-ea"/>
                        <a:cs typeface="宋体" panose="02010600030101010101" pitchFamily="2" charset="-122"/>
                      </a:endParaRPr>
                    </a:p>
                  </a:txBody>
                  <a:tcPr marL="68580" marR="68580" marT="0" marB="0"/>
                </a:tc>
                <a:tc>
                  <a:txBody>
                    <a:bodyPr/>
                    <a:lstStyle/>
                    <a:p>
                      <a:pPr indent="0">
                        <a:buNone/>
                      </a:pPr>
                      <a:r>
                        <a:rPr lang="en-US" altLang="en-US" sz="1800" b="0">
                          <a:latin typeface="+mn-ea"/>
                          <a:cs typeface="+mn-ea"/>
                        </a:rPr>
                        <a:t>-1</a:t>
                      </a:r>
                      <a:endParaRPr lang="en-US" altLang="en-US" sz="1800" b="0">
                        <a:latin typeface="+mn-ea"/>
                        <a:cs typeface="+mn-ea"/>
                      </a:endParaRPr>
                    </a:p>
                  </a:txBody>
                  <a:tcPr marL="68580" marR="68580" marT="0" marB="0"/>
                </a:tc>
                <a:tc>
                  <a:txBody>
                    <a:bodyPr/>
                    <a:lstStyle/>
                    <a:p>
                      <a:pPr indent="0">
                        <a:buNone/>
                      </a:pPr>
                      <a:r>
                        <a:rPr lang="en-US" altLang="en-US" sz="1800" b="0">
                          <a:latin typeface="+mn-ea"/>
                          <a:cs typeface="宋体" panose="02010600030101010101" pitchFamily="2" charset="-122"/>
                        </a:rPr>
                        <a:t>-1</a:t>
                      </a:r>
                      <a:endParaRPr lang="en-US" altLang="en-US" sz="1800" b="0">
                        <a:latin typeface="+mn-ea"/>
                        <a:cs typeface="宋体" panose="02010600030101010101" pitchFamily="2" charset="-122"/>
                      </a:endParaRPr>
                    </a:p>
                  </a:txBody>
                  <a:tcPr marL="68580" marR="68580" marT="0" marB="0"/>
                </a:tc>
                <a:tc>
                  <a:txBody>
                    <a:bodyPr/>
                    <a:lstStyle/>
                    <a:p>
                      <a:pPr indent="0">
                        <a:buNone/>
                      </a:pPr>
                      <a:r>
                        <a:rPr lang="zh-CN" altLang="en-US" sz="1800" b="0">
                          <a:latin typeface="+mn-ea"/>
                          <a:cs typeface="宋体" panose="02010600030101010101" pitchFamily="2" charset="-122"/>
                        </a:rPr>
                        <a:t>是</a:t>
                      </a:r>
                      <a:endParaRPr lang="zh-CN" altLang="en-US" sz="1800" b="0">
                        <a:latin typeface="+mn-ea"/>
                        <a:cs typeface="宋体" panose="02010600030101010101" pitchFamily="2" charset="-122"/>
                      </a:endParaRPr>
                    </a:p>
                  </a:txBody>
                  <a:tcPr marL="68580" marR="68580" marT="0" marB="0"/>
                </a:tc>
              </a:tr>
              <a:tr h="1281430">
                <a:tc>
                  <a:txBody>
                    <a:bodyPr/>
                    <a:lstStyle/>
                    <a:p>
                      <a:pPr indent="0">
                        <a:buNone/>
                      </a:pPr>
                      <a:r>
                        <a:rPr lang="zh-CN" altLang="en-US" sz="1800" b="0">
                          <a:latin typeface="+mn-ea"/>
                          <a:cs typeface="宋体" panose="02010600030101010101" pitchFamily="2" charset="-122"/>
                        </a:rPr>
                        <a:t>制造商品</a:t>
                      </a:r>
                      <a:endParaRPr lang="zh-CN" altLang="en-US" sz="1800" b="0">
                        <a:latin typeface="+mn-ea"/>
                        <a:cs typeface="宋体" panose="02010600030101010101" pitchFamily="2" charset="-122"/>
                      </a:endParaRPr>
                    </a:p>
                  </a:txBody>
                  <a:tcPr marL="68580" marR="68580" marT="0" marB="0"/>
                </a:tc>
                <a:tc>
                  <a:txBody>
                    <a:bodyPr/>
                    <a:lstStyle/>
                    <a:p>
                      <a:pPr indent="0">
                        <a:buNone/>
                      </a:pPr>
                      <a:r>
                        <a:rPr lang="en-US" altLang="en-US" sz="1800" b="0">
                          <a:latin typeface="+mn-ea"/>
                          <a:cs typeface="宋体" panose="02010600030101010101" pitchFamily="2" charset="-122"/>
                        </a:rPr>
                        <a:t>name=”Computer”</a:t>
                      </a:r>
                      <a:endParaRPr lang="en-US" altLang="en-US" sz="1800" b="0">
                        <a:latin typeface="+mn-ea"/>
                        <a:cs typeface="宋体" panose="02010600030101010101" pitchFamily="2" charset="-122"/>
                      </a:endParaRPr>
                    </a:p>
                    <a:p>
                      <a:pPr indent="0">
                        <a:buNone/>
                      </a:pPr>
                      <a:r>
                        <a:rPr lang="en-US" altLang="en-US" sz="1800" b="0">
                          <a:latin typeface="+mn-ea"/>
                          <a:cs typeface="宋体" panose="02010600030101010101" pitchFamily="2" charset="-122"/>
                        </a:rPr>
                        <a:t>time=”2021-1-1_10:20:20”</a:t>
                      </a:r>
                      <a:endParaRPr lang="en-US" altLang="en-US" sz="1800" b="0">
                        <a:latin typeface="+mn-ea"/>
                        <a:cs typeface="宋体" panose="02010600030101010101" pitchFamily="2" charset="-122"/>
                      </a:endParaRPr>
                    </a:p>
                    <a:p>
                      <a:pPr indent="0">
                        <a:buNone/>
                      </a:pPr>
                      <a:r>
                        <a:rPr lang="en-US" altLang="en-US" sz="1800" b="0">
                          <a:latin typeface="+mn-ea"/>
                          <a:cs typeface="宋体" panose="02010600030101010101" pitchFamily="2" charset="-122"/>
                        </a:rPr>
                        <a:t>place=”guangzhou”</a:t>
                      </a:r>
                      <a:endParaRPr lang="en-US" altLang="en-US" sz="1800" b="0">
                        <a:latin typeface="+mn-ea"/>
                        <a:cs typeface="宋体" panose="02010600030101010101" pitchFamily="2" charset="-122"/>
                      </a:endParaRPr>
                    </a:p>
                    <a:p>
                      <a:pPr indent="0">
                        <a:buNone/>
                      </a:pPr>
                      <a:endParaRPr lang="en-US" altLang="en-US" sz="1800" b="0">
                        <a:latin typeface="+mn-ea"/>
                        <a:cs typeface="宋体" panose="02010600030101010101" pitchFamily="2" charset="-122"/>
                      </a:endParaRPr>
                    </a:p>
                  </a:txBody>
                  <a:tcPr marL="68580" marR="68580" marT="0" marB="0"/>
                </a:tc>
                <a:tc>
                  <a:txBody>
                    <a:bodyPr/>
                    <a:lstStyle/>
                    <a:p>
                      <a:pPr indent="0">
                        <a:buNone/>
                      </a:pPr>
                      <a:r>
                        <a:rPr lang="en-US" sz="1800" b="0">
                          <a:latin typeface="+mn-ea"/>
                          <a:cs typeface="+mn-ea"/>
                        </a:rPr>
                        <a:t>随机字符串表示商品id</a:t>
                      </a:r>
                      <a:endParaRPr lang="en-US" altLang="en-US" sz="1800" b="0">
                        <a:latin typeface="+mn-ea"/>
                        <a:cs typeface="+mn-ea"/>
                      </a:endParaRPr>
                    </a:p>
                  </a:txBody>
                  <a:tcPr marL="68580" marR="68580" marT="0" marB="0"/>
                </a:tc>
                <a:tc>
                  <a:txBody>
                    <a:bodyPr/>
                    <a:lstStyle/>
                    <a:p>
                      <a:pPr indent="0">
                        <a:buNone/>
                      </a:pPr>
                      <a:r>
                        <a:rPr lang="en-US" altLang="en-US" sz="1800" b="0">
                          <a:latin typeface="+mn-ea"/>
                          <a:cs typeface="宋体" panose="02010600030101010101" pitchFamily="2" charset="-122"/>
                        </a:rPr>
                        <a:t>aodD625JY</a:t>
                      </a:r>
                      <a:endParaRPr lang="en-US" altLang="en-US" sz="1800" b="0">
                        <a:latin typeface="+mn-ea"/>
                        <a:cs typeface="宋体" panose="02010600030101010101" pitchFamily="2" charset="-122"/>
                      </a:endParaRPr>
                    </a:p>
                  </a:txBody>
                  <a:tcPr marL="68580" marR="68580" marT="0" marB="0"/>
                </a:tc>
                <a:tc>
                  <a:txBody>
                    <a:bodyPr/>
                    <a:lstStyle/>
                    <a:p>
                      <a:pPr indent="0">
                        <a:buNone/>
                      </a:pPr>
                      <a:r>
                        <a:rPr lang="zh-CN" altLang="en-US" sz="1800" b="0">
                          <a:latin typeface="+mn-ea"/>
                          <a:cs typeface="宋体" panose="02010600030101010101" pitchFamily="2" charset="-122"/>
                        </a:rPr>
                        <a:t>是</a:t>
                      </a:r>
                      <a:endParaRPr lang="zh-CN" altLang="en-US" sz="1800" b="0">
                        <a:latin typeface="+mn-ea"/>
                        <a:cs typeface="宋体" panose="02010600030101010101" pitchFamily="2" charset="-122"/>
                      </a:endParaRPr>
                    </a:p>
                  </a:txBody>
                  <a:tcPr marL="68580" marR="68580" marT="0" marB="0"/>
                </a:tc>
              </a:tr>
            </a:tbl>
          </a:graphicData>
        </a:graphic>
      </p:graphicFrame>
      <p:sp>
        <p:nvSpPr>
          <p:cNvPr id="8" name="文本框 7"/>
          <p:cNvSpPr txBox="1"/>
          <p:nvPr/>
        </p:nvSpPr>
        <p:spPr>
          <a:xfrm>
            <a:off x="1360170" y="203319"/>
            <a:ext cx="1957070" cy="400110"/>
          </a:xfrm>
          <a:prstGeom prst="rect">
            <a:avLst/>
          </a:prstGeom>
          <a:noFill/>
        </p:spPr>
        <p:txBody>
          <a:bodyPr wrap="square">
            <a:spAutoFit/>
          </a:bodyPr>
          <a:lstStyle/>
          <a:p>
            <a:pPr algn="ctr"/>
            <a:r>
              <a:rPr lang="zh-CN" altLang="en-US" sz="2000" dirty="0">
                <a:solidFill>
                  <a:schemeClr val="accent1">
                    <a:lumMod val="75000"/>
                  </a:schemeClr>
                </a:solidFill>
              </a:rPr>
              <a:t>单元测试</a:t>
            </a:r>
            <a:endParaRPr lang="zh-CN" altLang="en-US" sz="2000" dirty="0">
              <a:solidFill>
                <a:schemeClr val="accent1">
                  <a:lumMod val="75000"/>
                </a:schemeClr>
              </a:solidFill>
            </a:endParaRPr>
          </a:p>
        </p:txBody>
      </p:sp>
    </p:spTree>
  </p:cSld>
  <p:clrMapOvr>
    <a:masterClrMapping/>
  </p:clrMapOvr>
  <mc:AlternateContent xmlns:mc="http://schemas.openxmlformats.org/markup-compatibility/2006">
    <mc:Choice xmlns:p14="http://schemas.microsoft.com/office/powerpoint/2010/main" Requires="p14">
      <p:transition spd="slow" p14:dur="1300" advTm="4294">
        <p14:pan dir="u"/>
      </p:transition>
    </mc:Choice>
    <mc:Fallback>
      <p:transition spd="slow" advTm="4294">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未标题-178"/>
          <p:cNvPicPr>
            <a:picLocks noChangeAspect="1"/>
          </p:cNvPicPr>
          <p:nvPr>
            <p:custDataLst>
              <p:tags r:id="rId1"/>
            </p:custDataLst>
          </p:nvPr>
        </p:nvPicPr>
        <p:blipFill>
          <a:blip r:embed="rId2"/>
          <a:srcRect t="3317" r="10893"/>
          <a:stretch>
            <a:fillRect/>
          </a:stretch>
        </p:blipFill>
        <p:spPr>
          <a:xfrm flipV="1">
            <a:off x="10171430" y="5469890"/>
            <a:ext cx="2020570" cy="1388110"/>
          </a:xfrm>
          <a:prstGeom prst="rect">
            <a:avLst/>
          </a:prstGeom>
        </p:spPr>
      </p:pic>
      <p:pic>
        <p:nvPicPr>
          <p:cNvPr id="3" name="图片 2" descr="未标题-145"/>
          <p:cNvPicPr>
            <a:picLocks noChangeAspect="1"/>
          </p:cNvPicPr>
          <p:nvPr/>
        </p:nvPicPr>
        <p:blipFill>
          <a:blip r:embed="rId3"/>
          <a:stretch>
            <a:fillRect/>
          </a:stretch>
        </p:blipFill>
        <p:spPr>
          <a:xfrm flipH="1" flipV="1">
            <a:off x="0" y="0"/>
            <a:ext cx="1360170" cy="775970"/>
          </a:xfrm>
          <a:prstGeom prst="rect">
            <a:avLst/>
          </a:prstGeom>
        </p:spPr>
      </p:pic>
      <p:sp>
        <p:nvSpPr>
          <p:cNvPr id="5" name="文本框 4"/>
          <p:cNvSpPr txBox="1"/>
          <p:nvPr/>
        </p:nvSpPr>
        <p:spPr>
          <a:xfrm>
            <a:off x="483870" y="1221740"/>
            <a:ext cx="3031490" cy="3415030"/>
          </a:xfrm>
          <a:prstGeom prst="rect">
            <a:avLst/>
          </a:prstGeom>
          <a:noFill/>
        </p:spPr>
        <p:txBody>
          <a:bodyPr wrap="square" rtlCol="0" anchor="t">
            <a:spAutoFit/>
          </a:bodyPr>
          <a:lstStyle/>
          <a:p>
            <a:pPr marL="285750" indent="-285750">
              <a:lnSpc>
                <a:spcPct val="150000"/>
              </a:lnSpc>
              <a:buFont typeface="Wingdings" panose="05000000000000000000" pitchFamily="2" charset="2"/>
              <a:buChar char="n"/>
            </a:pPr>
            <a:r>
              <a:rPr lang="zh-CN" altLang="en-US"/>
              <a:t>制定测试计划</a:t>
            </a:r>
            <a:endParaRPr lang="zh-CN" altLang="en-US"/>
          </a:p>
          <a:p>
            <a:pPr marL="285750" indent="-285750">
              <a:lnSpc>
                <a:spcPct val="150000"/>
              </a:lnSpc>
              <a:buFont typeface="Wingdings" panose="05000000000000000000" pitchFamily="2" charset="2"/>
              <a:buChar char="n"/>
            </a:pPr>
            <a:r>
              <a:rPr lang="zh-CN" altLang="en-US"/>
              <a:t>设计测试过程的架构</a:t>
            </a:r>
            <a:endParaRPr lang="zh-CN" altLang="en-US"/>
          </a:p>
          <a:p>
            <a:pPr marL="285750" indent="-285750">
              <a:lnSpc>
                <a:spcPct val="150000"/>
              </a:lnSpc>
              <a:buFont typeface="Wingdings" panose="05000000000000000000" pitchFamily="2" charset="2"/>
              <a:buChar char="n"/>
            </a:pPr>
            <a:r>
              <a:rPr lang="zh-CN" altLang="en-US"/>
              <a:t>搭建</a:t>
            </a:r>
            <a:r>
              <a:rPr lang="en-US" altLang="zh-CN"/>
              <a:t>loadrunner11</a:t>
            </a:r>
            <a:r>
              <a:rPr lang="zh-CN" altLang="en-US"/>
              <a:t>环境</a:t>
            </a:r>
            <a:endParaRPr lang="zh-CN" altLang="en-US"/>
          </a:p>
          <a:p>
            <a:pPr marL="285750" indent="-285750">
              <a:lnSpc>
                <a:spcPct val="150000"/>
              </a:lnSpc>
              <a:buFont typeface="Wingdings" panose="05000000000000000000" pitchFamily="2" charset="2"/>
              <a:buChar char="n"/>
            </a:pPr>
            <a:r>
              <a:rPr lang="en-US" altLang="zh-CN"/>
              <a:t>loadrunner11</a:t>
            </a:r>
            <a:r>
              <a:rPr lang="zh-CN" altLang="en-US"/>
              <a:t>执行测试的方法：录制或编写脚本，并设置虚拟用户数、点击率和运行时间来进行</a:t>
            </a:r>
            <a:endParaRPr lang="en-US" altLang="zh-CN"/>
          </a:p>
          <a:p>
            <a:pPr marL="285750" indent="-285750">
              <a:lnSpc>
                <a:spcPct val="150000"/>
              </a:lnSpc>
              <a:buFont typeface="Wingdings" panose="05000000000000000000" pitchFamily="2" charset="2"/>
              <a:buChar char="n"/>
            </a:pPr>
            <a:endParaRPr lang="zh-CN" altLang="en-US"/>
          </a:p>
        </p:txBody>
      </p:sp>
      <p:sp>
        <p:nvSpPr>
          <p:cNvPr id="6" name="副标题 5"/>
          <p:cNvSpPr>
            <a:spLocks noGrp="1"/>
          </p:cNvSpPr>
          <p:nvPr>
            <p:ph type="subTitle" idx="1"/>
          </p:nvPr>
        </p:nvSpPr>
        <p:spPr/>
        <p:txBody>
          <a:bodyPr/>
          <a:lstStyle/>
          <a:p>
            <a:endParaRPr lang="zh-CN" altLang="en-US"/>
          </a:p>
        </p:txBody>
      </p:sp>
      <p:pic>
        <p:nvPicPr>
          <p:cNvPr id="4" name="图片 3"/>
          <p:cNvPicPr>
            <a:picLocks noChangeAspect="1"/>
          </p:cNvPicPr>
          <p:nvPr/>
        </p:nvPicPr>
        <p:blipFill>
          <a:blip r:embed="rId4"/>
          <a:stretch>
            <a:fillRect/>
          </a:stretch>
        </p:blipFill>
        <p:spPr>
          <a:xfrm>
            <a:off x="3515360" y="1824990"/>
            <a:ext cx="8208645" cy="5102860"/>
          </a:xfrm>
          <a:prstGeom prst="rect">
            <a:avLst/>
          </a:prstGeom>
        </p:spPr>
      </p:pic>
      <p:sp>
        <p:nvSpPr>
          <p:cNvPr id="8" name="文本框 7"/>
          <p:cNvSpPr txBox="1"/>
          <p:nvPr/>
        </p:nvSpPr>
        <p:spPr>
          <a:xfrm>
            <a:off x="1360170" y="203319"/>
            <a:ext cx="1957070" cy="400110"/>
          </a:xfrm>
          <a:prstGeom prst="rect">
            <a:avLst/>
          </a:prstGeom>
          <a:noFill/>
        </p:spPr>
        <p:txBody>
          <a:bodyPr wrap="square">
            <a:spAutoFit/>
          </a:bodyPr>
          <a:lstStyle/>
          <a:p>
            <a:pPr algn="ctr"/>
            <a:r>
              <a:rPr lang="zh-CN" altLang="en-US" sz="2000" dirty="0">
                <a:solidFill>
                  <a:schemeClr val="accent1">
                    <a:lumMod val="75000"/>
                  </a:schemeClr>
                </a:solidFill>
              </a:rPr>
              <a:t>性能测试</a:t>
            </a:r>
            <a:endParaRPr lang="zh-CN" altLang="en-US" sz="2000" dirty="0">
              <a:solidFill>
                <a:schemeClr val="accent1">
                  <a:lumMod val="75000"/>
                </a:schemeClr>
              </a:solidFill>
            </a:endParaRPr>
          </a:p>
        </p:txBody>
      </p:sp>
    </p:spTree>
  </p:cSld>
  <p:clrMapOvr>
    <a:masterClrMapping/>
  </p:clrMapOvr>
  <mc:AlternateContent xmlns:mc="http://schemas.openxmlformats.org/markup-compatibility/2006">
    <mc:Choice xmlns:p14="http://schemas.microsoft.com/office/powerpoint/2010/main" Requires="p14">
      <p:transition spd="slow" p14:dur="1300" advTm="3554">
        <p14:pan dir="u"/>
      </p:transition>
    </mc:Choice>
    <mc:Fallback>
      <p:transition spd="slow" advTm="3554">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未标题-289"/>
          <p:cNvPicPr>
            <a:picLocks noChangeAspect="1"/>
          </p:cNvPicPr>
          <p:nvPr/>
        </p:nvPicPr>
        <p:blipFill>
          <a:blip r:embed="rId1"/>
          <a:srcRect l="4611" t="60000" r="15009" b="6690"/>
          <a:stretch>
            <a:fillRect/>
          </a:stretch>
        </p:blipFill>
        <p:spPr>
          <a:xfrm>
            <a:off x="-29210" y="0"/>
            <a:ext cx="12231370" cy="4057650"/>
          </a:xfrm>
          <a:prstGeom prst="rect">
            <a:avLst/>
          </a:prstGeom>
        </p:spPr>
      </p:pic>
      <p:sp>
        <p:nvSpPr>
          <p:cNvPr id="30" name="文本框 29"/>
          <p:cNvSpPr txBox="1"/>
          <p:nvPr/>
        </p:nvSpPr>
        <p:spPr>
          <a:xfrm>
            <a:off x="4645025" y="3135630"/>
            <a:ext cx="2901950" cy="922020"/>
          </a:xfrm>
          <a:prstGeom prst="rect">
            <a:avLst/>
          </a:prstGeom>
          <a:noFill/>
        </p:spPr>
        <p:txBody>
          <a:bodyPr wrap="square" rtlCol="0">
            <a:spAutoFit/>
          </a:bodyPr>
          <a:lstStyle/>
          <a:p>
            <a:pPr algn="ctr"/>
            <a:r>
              <a:rPr lang="en-US" altLang="zh-CN" sz="5400" dirty="0">
                <a:solidFill>
                  <a:srgbClr val="EC6A41"/>
                </a:solidFill>
                <a:cs typeface="+mn-ea"/>
                <a:sym typeface="+mn-lt"/>
              </a:rPr>
              <a:t>06</a:t>
            </a:r>
            <a:endParaRPr lang="en-US" altLang="zh-CN" sz="5400" dirty="0">
              <a:solidFill>
                <a:srgbClr val="EC6A41"/>
              </a:solidFill>
              <a:cs typeface="+mn-ea"/>
              <a:sym typeface="+mn-lt"/>
            </a:endParaRPr>
          </a:p>
        </p:txBody>
      </p:sp>
      <p:sp>
        <p:nvSpPr>
          <p:cNvPr id="31" name="文本框 30"/>
          <p:cNvSpPr txBox="1"/>
          <p:nvPr/>
        </p:nvSpPr>
        <p:spPr>
          <a:xfrm>
            <a:off x="4031615" y="4057650"/>
            <a:ext cx="4128770" cy="645160"/>
          </a:xfrm>
          <a:prstGeom prst="rect">
            <a:avLst/>
          </a:prstGeom>
          <a:noFill/>
        </p:spPr>
        <p:txBody>
          <a:bodyPr wrap="square" rtlCol="0">
            <a:spAutoFit/>
          </a:bodyPr>
          <a:lstStyle/>
          <a:p>
            <a:pPr algn="ctr"/>
            <a:r>
              <a:rPr lang="zh-CN" altLang="en-US" sz="3600" b="1" dirty="0">
                <a:solidFill>
                  <a:srgbClr val="EC6A41"/>
                </a:solidFill>
                <a:cs typeface="+mn-ea"/>
                <a:sym typeface="+mn-lt"/>
              </a:rPr>
              <a:t>李泽炜</a:t>
            </a:r>
            <a:endParaRPr lang="zh-CN" altLang="en-US" sz="3600" b="1" dirty="0">
              <a:solidFill>
                <a:srgbClr val="EC6A41"/>
              </a:solidFill>
              <a:cs typeface="+mn-ea"/>
              <a:sym typeface="+mn-lt"/>
            </a:endParaRPr>
          </a:p>
        </p:txBody>
      </p:sp>
    </p:spTree>
  </p:cSld>
  <p:clrMapOvr>
    <a:masterClrMapping/>
  </p:clrMapOvr>
  <p:transition spd="slow" advTm="1066">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未标题-178"/>
          <p:cNvPicPr>
            <a:picLocks noChangeAspect="1"/>
          </p:cNvPicPr>
          <p:nvPr>
            <p:custDataLst>
              <p:tags r:id="rId1"/>
            </p:custDataLst>
          </p:nvPr>
        </p:nvPicPr>
        <p:blipFill>
          <a:blip r:embed="rId2"/>
          <a:srcRect t="3317" r="10893"/>
          <a:stretch>
            <a:fillRect/>
          </a:stretch>
        </p:blipFill>
        <p:spPr>
          <a:xfrm flipV="1">
            <a:off x="10171430" y="5469890"/>
            <a:ext cx="2020570" cy="1388110"/>
          </a:xfrm>
          <a:prstGeom prst="rect">
            <a:avLst/>
          </a:prstGeom>
        </p:spPr>
      </p:pic>
      <p:pic>
        <p:nvPicPr>
          <p:cNvPr id="3" name="图片 2" descr="未标题-145"/>
          <p:cNvPicPr>
            <a:picLocks noChangeAspect="1"/>
          </p:cNvPicPr>
          <p:nvPr/>
        </p:nvPicPr>
        <p:blipFill>
          <a:blip r:embed="rId3"/>
          <a:stretch>
            <a:fillRect/>
          </a:stretch>
        </p:blipFill>
        <p:spPr>
          <a:xfrm flipH="1" flipV="1">
            <a:off x="0" y="0"/>
            <a:ext cx="1360170" cy="775970"/>
          </a:xfrm>
          <a:prstGeom prst="rect">
            <a:avLst/>
          </a:prstGeom>
        </p:spPr>
      </p:pic>
      <p:sp>
        <p:nvSpPr>
          <p:cNvPr id="4" name="副标题 3"/>
          <p:cNvSpPr>
            <a:spLocks noGrp="1"/>
          </p:cNvSpPr>
          <p:nvPr>
            <p:ph type="subTitle" idx="1"/>
          </p:nvPr>
        </p:nvSpPr>
        <p:spPr>
          <a:xfrm>
            <a:off x="4398644" y="1772920"/>
            <a:ext cx="5686425" cy="2393950"/>
          </a:xfrm>
        </p:spPr>
        <p:txBody>
          <a:bodyPr>
            <a:normAutofit fontScale="95000"/>
          </a:bodyPr>
          <a:lstStyle/>
          <a:p>
            <a:r>
              <a:rPr lang="en-US" altLang="zh-CN" dirty="0" err="1"/>
              <a:t>wxml</a:t>
            </a:r>
            <a:r>
              <a:rPr lang="zh-CN" altLang="en-US" dirty="0"/>
              <a:t>和</a:t>
            </a:r>
            <a:r>
              <a:rPr lang="en-US" altLang="zh-CN" dirty="0" err="1"/>
              <a:t>wxss</a:t>
            </a:r>
            <a:r>
              <a:rPr lang="zh-CN" altLang="en-US" dirty="0"/>
              <a:t>：主要负责我的页面及其跳转后的页面的编写</a:t>
            </a:r>
            <a:endParaRPr lang="en-US" altLang="zh-CN" dirty="0"/>
          </a:p>
          <a:p>
            <a:r>
              <a:rPr lang="en-US" altLang="zh-CN" dirty="0" err="1"/>
              <a:t>js</a:t>
            </a:r>
            <a:r>
              <a:rPr lang="en-US" altLang="zh-CN" dirty="0"/>
              <a:t>:</a:t>
            </a:r>
            <a:r>
              <a:rPr lang="zh-CN" altLang="en-US" dirty="0"/>
              <a:t>主要负责所有接口请求的编写，并处理成功后的请求数据，在页面渲染</a:t>
            </a:r>
            <a:endParaRPr lang="en-US" altLang="zh-CN" dirty="0"/>
          </a:p>
          <a:p>
            <a:endParaRPr lang="zh-CN" altLang="en-US" dirty="0"/>
          </a:p>
        </p:txBody>
      </p:sp>
      <p:pic>
        <p:nvPicPr>
          <p:cNvPr id="10" name="图片 9"/>
          <p:cNvPicPr/>
          <p:nvPr/>
        </p:nvPicPr>
        <p:blipFill>
          <a:blip r:embed="rId4"/>
          <a:stretch>
            <a:fillRect/>
          </a:stretch>
        </p:blipFill>
        <p:spPr>
          <a:xfrm>
            <a:off x="1715452" y="1127125"/>
            <a:ext cx="2327910" cy="4603750"/>
          </a:xfrm>
          <a:prstGeom prst="rect">
            <a:avLst/>
          </a:prstGeom>
        </p:spPr>
      </p:pic>
      <p:sp>
        <p:nvSpPr>
          <p:cNvPr id="7" name="文本框 6"/>
          <p:cNvSpPr txBox="1"/>
          <p:nvPr/>
        </p:nvSpPr>
        <p:spPr>
          <a:xfrm>
            <a:off x="1360170" y="203319"/>
            <a:ext cx="1957070" cy="400110"/>
          </a:xfrm>
          <a:prstGeom prst="rect">
            <a:avLst/>
          </a:prstGeom>
          <a:noFill/>
        </p:spPr>
        <p:txBody>
          <a:bodyPr wrap="square">
            <a:spAutoFit/>
          </a:bodyPr>
          <a:lstStyle/>
          <a:p>
            <a:pPr algn="ctr"/>
            <a:r>
              <a:rPr lang="zh-CN" altLang="en-US" sz="2000" dirty="0">
                <a:solidFill>
                  <a:schemeClr val="accent1">
                    <a:lumMod val="75000"/>
                  </a:schemeClr>
                </a:solidFill>
              </a:rPr>
              <a:t>前端开发</a:t>
            </a:r>
            <a:endParaRPr lang="zh-CN" altLang="en-US" sz="2000" dirty="0">
              <a:solidFill>
                <a:schemeClr val="accent1">
                  <a:lumMod val="75000"/>
                </a:schemeClr>
              </a:solidFill>
            </a:endParaRPr>
          </a:p>
        </p:txBody>
      </p:sp>
    </p:spTree>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未标题-178"/>
          <p:cNvPicPr>
            <a:picLocks noChangeAspect="1"/>
          </p:cNvPicPr>
          <p:nvPr>
            <p:custDataLst>
              <p:tags r:id="rId1"/>
            </p:custDataLst>
          </p:nvPr>
        </p:nvPicPr>
        <p:blipFill>
          <a:blip r:embed="rId2"/>
          <a:srcRect t="3317" r="10893"/>
          <a:stretch>
            <a:fillRect/>
          </a:stretch>
        </p:blipFill>
        <p:spPr>
          <a:xfrm flipV="1">
            <a:off x="10171430" y="5469890"/>
            <a:ext cx="2020570" cy="1388110"/>
          </a:xfrm>
          <a:prstGeom prst="rect">
            <a:avLst/>
          </a:prstGeom>
        </p:spPr>
      </p:pic>
      <p:pic>
        <p:nvPicPr>
          <p:cNvPr id="3" name="图片 2" descr="未标题-145"/>
          <p:cNvPicPr>
            <a:picLocks noChangeAspect="1"/>
          </p:cNvPicPr>
          <p:nvPr/>
        </p:nvPicPr>
        <p:blipFill>
          <a:blip r:embed="rId3"/>
          <a:stretch>
            <a:fillRect/>
          </a:stretch>
        </p:blipFill>
        <p:spPr>
          <a:xfrm flipH="1" flipV="1">
            <a:off x="0" y="0"/>
            <a:ext cx="1360170" cy="775970"/>
          </a:xfrm>
          <a:prstGeom prst="rect">
            <a:avLst/>
          </a:prstGeom>
        </p:spPr>
      </p:pic>
      <p:pic>
        <p:nvPicPr>
          <p:cNvPr id="9" name="图片 8"/>
          <p:cNvPicPr/>
          <p:nvPr/>
        </p:nvPicPr>
        <p:blipFill>
          <a:blip r:embed="rId4"/>
          <a:stretch>
            <a:fillRect/>
          </a:stretch>
        </p:blipFill>
        <p:spPr>
          <a:xfrm>
            <a:off x="817541" y="1327917"/>
            <a:ext cx="2406057" cy="4447354"/>
          </a:xfrm>
          <a:prstGeom prst="rect">
            <a:avLst/>
          </a:prstGeom>
        </p:spPr>
      </p:pic>
      <p:pic>
        <p:nvPicPr>
          <p:cNvPr id="11" name="图片 10"/>
          <p:cNvPicPr/>
          <p:nvPr/>
        </p:nvPicPr>
        <p:blipFill>
          <a:blip r:embed="rId5"/>
          <a:stretch>
            <a:fillRect/>
          </a:stretch>
        </p:blipFill>
        <p:spPr>
          <a:xfrm>
            <a:off x="4892971" y="1327917"/>
            <a:ext cx="2406057" cy="4447354"/>
          </a:xfrm>
          <a:prstGeom prst="rect">
            <a:avLst/>
          </a:prstGeom>
        </p:spPr>
      </p:pic>
      <p:pic>
        <p:nvPicPr>
          <p:cNvPr id="12" name="图片 11"/>
          <p:cNvPicPr/>
          <p:nvPr/>
        </p:nvPicPr>
        <p:blipFill>
          <a:blip r:embed="rId6"/>
          <a:stretch>
            <a:fillRect/>
          </a:stretch>
        </p:blipFill>
        <p:spPr>
          <a:xfrm>
            <a:off x="8968401" y="1327917"/>
            <a:ext cx="2406057" cy="4447354"/>
          </a:xfrm>
          <a:prstGeom prst="rect">
            <a:avLst/>
          </a:prstGeom>
        </p:spPr>
      </p:pic>
      <p:sp>
        <p:nvSpPr>
          <p:cNvPr id="10" name="文本框 9"/>
          <p:cNvSpPr txBox="1"/>
          <p:nvPr/>
        </p:nvSpPr>
        <p:spPr>
          <a:xfrm>
            <a:off x="1360170" y="203319"/>
            <a:ext cx="1957070" cy="400110"/>
          </a:xfrm>
          <a:prstGeom prst="rect">
            <a:avLst/>
          </a:prstGeom>
          <a:noFill/>
        </p:spPr>
        <p:txBody>
          <a:bodyPr wrap="square">
            <a:spAutoFit/>
          </a:bodyPr>
          <a:lstStyle/>
          <a:p>
            <a:pPr algn="ctr"/>
            <a:r>
              <a:rPr lang="zh-CN" altLang="en-US" sz="2000" dirty="0">
                <a:solidFill>
                  <a:schemeClr val="accent1">
                    <a:lumMod val="75000"/>
                  </a:schemeClr>
                </a:solidFill>
              </a:rPr>
              <a:t>前端开发</a:t>
            </a:r>
            <a:endParaRPr lang="zh-CN" altLang="en-US" sz="2000" dirty="0">
              <a:solidFill>
                <a:schemeClr val="accent1">
                  <a:lumMod val="75000"/>
                </a:schemeClr>
              </a:solidFill>
            </a:endParaRPr>
          </a:p>
        </p:txBody>
      </p:sp>
    </p:spTree>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未标题-178"/>
          <p:cNvPicPr>
            <a:picLocks noChangeAspect="1"/>
          </p:cNvPicPr>
          <p:nvPr/>
        </p:nvPicPr>
        <p:blipFill>
          <a:blip r:embed="rId1"/>
          <a:srcRect t="3317" r="10893"/>
          <a:stretch>
            <a:fillRect/>
          </a:stretch>
        </p:blipFill>
        <p:spPr>
          <a:xfrm flipV="1">
            <a:off x="10171430" y="5469890"/>
            <a:ext cx="2020570" cy="1388110"/>
          </a:xfrm>
          <a:prstGeom prst="rect">
            <a:avLst/>
          </a:prstGeom>
        </p:spPr>
      </p:pic>
      <p:pic>
        <p:nvPicPr>
          <p:cNvPr id="3" name="图片 2" descr="未标题-145"/>
          <p:cNvPicPr>
            <a:picLocks noChangeAspect="1"/>
          </p:cNvPicPr>
          <p:nvPr/>
        </p:nvPicPr>
        <p:blipFill>
          <a:blip r:embed="rId2"/>
          <a:stretch>
            <a:fillRect/>
          </a:stretch>
        </p:blipFill>
        <p:spPr>
          <a:xfrm flipH="1" flipV="1">
            <a:off x="0" y="0"/>
            <a:ext cx="1360170" cy="775970"/>
          </a:xfrm>
          <a:prstGeom prst="rect">
            <a:avLst/>
          </a:prstGeom>
        </p:spPr>
      </p:pic>
      <p:sp>
        <p:nvSpPr>
          <p:cNvPr id="12" name="文本框 11"/>
          <p:cNvSpPr txBox="1"/>
          <p:nvPr/>
        </p:nvSpPr>
        <p:spPr>
          <a:xfrm>
            <a:off x="1265902" y="1672791"/>
            <a:ext cx="9660193" cy="923330"/>
          </a:xfrm>
          <a:prstGeom prst="rect">
            <a:avLst/>
          </a:prstGeom>
          <a:noFill/>
        </p:spPr>
        <p:txBody>
          <a:bodyPr wrap="square" rtlCol="0">
            <a:spAutoFit/>
          </a:bodyPr>
          <a:lstStyle/>
          <a:p>
            <a:r>
              <a:rPr lang="zh-CN" altLang="en-US" b="0" i="0" dirty="0">
                <a:solidFill>
                  <a:srgbClr val="333333"/>
                </a:solidFill>
                <a:effectLst/>
                <a:latin typeface="Arial" panose="020B0604020202020204" pitchFamily="34" charset="0"/>
              </a:rPr>
              <a:t>使用</a:t>
            </a:r>
            <a:r>
              <a:rPr lang="en-US" altLang="zh-CN" b="0" i="0" dirty="0">
                <a:solidFill>
                  <a:srgbClr val="333333"/>
                </a:solidFill>
                <a:effectLst/>
                <a:latin typeface="Arial" panose="020B0604020202020204" pitchFamily="34" charset="0"/>
              </a:rPr>
              <a:t>LoadRunner</a:t>
            </a:r>
            <a:r>
              <a:rPr lang="zh-CN" altLang="en-US" b="0" i="0" dirty="0">
                <a:solidFill>
                  <a:srgbClr val="333333"/>
                </a:solidFill>
                <a:effectLst/>
                <a:latin typeface="Arial" panose="020B0604020202020204" pitchFamily="34" charset="0"/>
              </a:rPr>
              <a:t>的</a:t>
            </a:r>
            <a:r>
              <a:rPr lang="en-US" altLang="zh-CN" b="0" i="0" dirty="0">
                <a:solidFill>
                  <a:srgbClr val="333333"/>
                </a:solidFill>
                <a:effectLst/>
                <a:latin typeface="Arial" panose="020B0604020202020204" pitchFamily="34" charset="0"/>
              </a:rPr>
              <a:t>Virtual User Generator</a:t>
            </a:r>
            <a:r>
              <a:rPr lang="zh-CN" altLang="en-US" b="0" i="0" dirty="0">
                <a:solidFill>
                  <a:srgbClr val="333333"/>
                </a:solidFill>
                <a:effectLst/>
                <a:latin typeface="Arial" panose="020B0604020202020204" pitchFamily="34" charset="0"/>
              </a:rPr>
              <a:t>，</a:t>
            </a:r>
            <a:r>
              <a:rPr lang="zh-CN" altLang="en-US" dirty="0">
                <a:solidFill>
                  <a:srgbClr val="333333"/>
                </a:solidFill>
                <a:latin typeface="Arial" panose="020B0604020202020204" pitchFamily="34" charset="0"/>
              </a:rPr>
              <a:t>可以</a:t>
            </a:r>
            <a:r>
              <a:rPr lang="zh-CN" altLang="en-US" b="0" i="0" dirty="0">
                <a:solidFill>
                  <a:srgbClr val="333333"/>
                </a:solidFill>
                <a:effectLst/>
                <a:latin typeface="Arial" panose="020B0604020202020204" pitchFamily="34" charset="0"/>
              </a:rPr>
              <a:t>很简便地创立起系统负载。该引擎能够生成虚拟用户，以虚拟用户的方式模拟真实用户的业务操作行为。它先记录下业务流程</a:t>
            </a:r>
            <a:r>
              <a:rPr lang="zh-CN" altLang="en-US" dirty="0">
                <a:solidFill>
                  <a:srgbClr val="333333"/>
                </a:solidFill>
                <a:latin typeface="Arial" panose="020B0604020202020204" pitchFamily="34" charset="0"/>
              </a:rPr>
              <a:t>，然后将其转化为测试脚本。利用虚拟用户，可以在机器上同时产生成千上万个用户访问。</a:t>
            </a:r>
            <a:endParaRPr lang="zh-CN" altLang="en-US" dirty="0">
              <a:solidFill>
                <a:srgbClr val="333333"/>
              </a:solidFill>
              <a:latin typeface="Arial" panose="020B0604020202020204" pitchFamily="34" charset="0"/>
            </a:endParaRPr>
          </a:p>
        </p:txBody>
      </p:sp>
      <p:pic>
        <p:nvPicPr>
          <p:cNvPr id="5" name="图片 4"/>
          <p:cNvPicPr>
            <a:picLocks noChangeAspect="1"/>
          </p:cNvPicPr>
          <p:nvPr/>
        </p:nvPicPr>
        <p:blipFill>
          <a:blip r:embed="rId3"/>
          <a:stretch>
            <a:fillRect/>
          </a:stretch>
        </p:blipFill>
        <p:spPr>
          <a:xfrm>
            <a:off x="4019443" y="3634585"/>
            <a:ext cx="4153113" cy="2444876"/>
          </a:xfrm>
          <a:prstGeom prst="rect">
            <a:avLst/>
          </a:prstGeom>
        </p:spPr>
      </p:pic>
      <p:sp>
        <p:nvSpPr>
          <p:cNvPr id="7" name="文本框 6"/>
          <p:cNvSpPr txBox="1"/>
          <p:nvPr/>
        </p:nvSpPr>
        <p:spPr>
          <a:xfrm>
            <a:off x="1360170" y="203319"/>
            <a:ext cx="1957070" cy="400110"/>
          </a:xfrm>
          <a:prstGeom prst="rect">
            <a:avLst/>
          </a:prstGeom>
          <a:noFill/>
        </p:spPr>
        <p:txBody>
          <a:bodyPr wrap="square">
            <a:spAutoFit/>
          </a:bodyPr>
          <a:lstStyle/>
          <a:p>
            <a:pPr algn="ctr"/>
            <a:r>
              <a:rPr lang="zh-CN" altLang="en-US" sz="2000" dirty="0">
                <a:solidFill>
                  <a:schemeClr val="accent1">
                    <a:lumMod val="75000"/>
                  </a:schemeClr>
                </a:solidFill>
              </a:rPr>
              <a:t>性能测试</a:t>
            </a:r>
            <a:endParaRPr lang="zh-CN" altLang="en-US" sz="2000" dirty="0">
              <a:solidFill>
                <a:schemeClr val="accent1">
                  <a:lumMod val="75000"/>
                </a:schemeClr>
              </a:solidFill>
            </a:endParaRPr>
          </a:p>
        </p:txBody>
      </p:sp>
    </p:spTree>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未标题-178"/>
          <p:cNvPicPr>
            <a:picLocks noChangeAspect="1"/>
          </p:cNvPicPr>
          <p:nvPr/>
        </p:nvPicPr>
        <p:blipFill>
          <a:blip r:embed="rId1"/>
          <a:srcRect t="3317" r="10893"/>
          <a:stretch>
            <a:fillRect/>
          </a:stretch>
        </p:blipFill>
        <p:spPr>
          <a:xfrm flipV="1">
            <a:off x="10171430" y="5469890"/>
            <a:ext cx="2020570" cy="1388110"/>
          </a:xfrm>
          <a:prstGeom prst="rect">
            <a:avLst/>
          </a:prstGeom>
        </p:spPr>
      </p:pic>
      <p:pic>
        <p:nvPicPr>
          <p:cNvPr id="3" name="图片 2" descr="未标题-145"/>
          <p:cNvPicPr>
            <a:picLocks noChangeAspect="1"/>
          </p:cNvPicPr>
          <p:nvPr/>
        </p:nvPicPr>
        <p:blipFill>
          <a:blip r:embed="rId2"/>
          <a:stretch>
            <a:fillRect/>
          </a:stretch>
        </p:blipFill>
        <p:spPr>
          <a:xfrm flipH="1" flipV="1">
            <a:off x="0" y="0"/>
            <a:ext cx="1360170" cy="775970"/>
          </a:xfrm>
          <a:prstGeom prst="rect">
            <a:avLst/>
          </a:prstGeom>
        </p:spPr>
      </p:pic>
      <p:graphicFrame>
        <p:nvGraphicFramePr>
          <p:cNvPr id="4" name="表格 3"/>
          <p:cNvGraphicFramePr>
            <a:graphicFrameLocks noGrp="1"/>
          </p:cNvGraphicFramePr>
          <p:nvPr/>
        </p:nvGraphicFramePr>
        <p:xfrm>
          <a:off x="2587598" y="1476928"/>
          <a:ext cx="7016804" cy="3904145"/>
        </p:xfrm>
        <a:graphic>
          <a:graphicData uri="http://schemas.openxmlformats.org/drawingml/2006/table">
            <a:tbl>
              <a:tblPr firstRow="1" firstCol="1" bandRow="1">
                <a:tableStyleId>{5C22544A-7EE6-4342-B048-85BDC9FD1C3A}</a:tableStyleId>
              </a:tblPr>
              <a:tblGrid>
                <a:gridCol w="1269182"/>
                <a:gridCol w="2810408"/>
                <a:gridCol w="1302611"/>
                <a:gridCol w="1634603"/>
              </a:tblGrid>
              <a:tr h="453637">
                <a:tc>
                  <a:txBody>
                    <a:bodyPr/>
                    <a:lstStyle/>
                    <a:p>
                      <a:pPr algn="ctr">
                        <a:spcBef>
                          <a:spcPts val="600"/>
                        </a:spcBef>
                      </a:pPr>
                      <a:r>
                        <a:rPr lang="zh-CN" sz="1400" kern="100" dirty="0">
                          <a:effectLst/>
                        </a:rPr>
                        <a:t>测试编号</a:t>
                      </a:r>
                      <a:endParaRPr lang="zh-CN" sz="1400" kern="100" dirty="0">
                        <a:effectLst/>
                        <a:latin typeface="Calibri" panose="020F0502020204030204" charset="0"/>
                        <a:ea typeface="宋体" panose="02010600030101010101" pitchFamily="2" charset="-122"/>
                        <a:cs typeface="Times New Roman" panose="02020603050405020304" pitchFamily="18" charset="0"/>
                      </a:endParaRPr>
                    </a:p>
                  </a:txBody>
                  <a:tcPr marL="25136" marR="25136" marT="0" marB="0" anchor="ctr"/>
                </a:tc>
                <a:tc>
                  <a:txBody>
                    <a:bodyPr/>
                    <a:lstStyle/>
                    <a:p>
                      <a:pPr algn="ctr">
                        <a:spcBef>
                          <a:spcPts val="600"/>
                        </a:spcBef>
                      </a:pPr>
                      <a:r>
                        <a:rPr lang="zh-CN" sz="1400" kern="100" dirty="0">
                          <a:effectLst/>
                        </a:rPr>
                        <a:t>功能</a:t>
                      </a:r>
                      <a:r>
                        <a:rPr lang="en-US" sz="1400" kern="100" dirty="0">
                          <a:effectLst/>
                        </a:rPr>
                        <a:t>/</a:t>
                      </a:r>
                      <a:r>
                        <a:rPr lang="zh-CN" sz="1400" kern="100" dirty="0">
                          <a:effectLst/>
                        </a:rPr>
                        <a:t>性能项</a:t>
                      </a:r>
                      <a:endParaRPr lang="zh-CN" sz="1400" kern="100" dirty="0">
                        <a:effectLst/>
                        <a:latin typeface="Calibri" panose="020F0502020204030204" charset="0"/>
                        <a:ea typeface="宋体" panose="02010600030101010101" pitchFamily="2" charset="-122"/>
                        <a:cs typeface="Times New Roman" panose="02020603050405020304" pitchFamily="18" charset="0"/>
                      </a:endParaRPr>
                    </a:p>
                  </a:txBody>
                  <a:tcPr marL="25136" marR="25136" marT="0" marB="0" anchor="ctr"/>
                </a:tc>
                <a:tc>
                  <a:txBody>
                    <a:bodyPr/>
                    <a:lstStyle/>
                    <a:p>
                      <a:pPr algn="ctr">
                        <a:spcBef>
                          <a:spcPts val="600"/>
                        </a:spcBef>
                      </a:pPr>
                      <a:r>
                        <a:rPr lang="zh-CN" sz="1400" kern="100">
                          <a:effectLst/>
                        </a:rPr>
                        <a:t>测试案例编号</a:t>
                      </a:r>
                      <a:endParaRPr lang="zh-CN" sz="1400" kern="100">
                        <a:effectLst/>
                        <a:latin typeface="Calibri" panose="020F0502020204030204" charset="0"/>
                        <a:ea typeface="宋体" panose="02010600030101010101" pitchFamily="2" charset="-122"/>
                        <a:cs typeface="Times New Roman" panose="02020603050405020304" pitchFamily="18" charset="0"/>
                      </a:endParaRPr>
                    </a:p>
                  </a:txBody>
                  <a:tcPr marL="25136" marR="25136" marT="0" marB="0" anchor="ctr"/>
                </a:tc>
                <a:tc>
                  <a:txBody>
                    <a:bodyPr/>
                    <a:lstStyle/>
                    <a:p>
                      <a:pPr algn="ctr">
                        <a:spcBef>
                          <a:spcPts val="600"/>
                        </a:spcBef>
                      </a:pPr>
                      <a:r>
                        <a:rPr lang="zh-CN" sz="1400" kern="100" dirty="0">
                          <a:effectLst/>
                        </a:rPr>
                        <a:t>测试通过</a:t>
                      </a:r>
                      <a:endParaRPr lang="zh-CN" sz="1400" kern="100" dirty="0">
                        <a:effectLst/>
                        <a:latin typeface="Calibri" panose="020F0502020204030204" charset="0"/>
                        <a:ea typeface="宋体" panose="02010600030101010101" pitchFamily="2" charset="-122"/>
                        <a:cs typeface="Times New Roman" panose="02020603050405020304" pitchFamily="18" charset="0"/>
                      </a:endParaRPr>
                    </a:p>
                  </a:txBody>
                  <a:tcPr marL="25136" marR="25136" marT="0" marB="0" anchor="ctr"/>
                </a:tc>
              </a:tr>
              <a:tr h="937638">
                <a:tc>
                  <a:txBody>
                    <a:bodyPr/>
                    <a:lstStyle/>
                    <a:p>
                      <a:pPr algn="ctr">
                        <a:spcBef>
                          <a:spcPts val="600"/>
                        </a:spcBef>
                      </a:pPr>
                      <a:r>
                        <a:rPr lang="en-US" sz="1400" kern="100">
                          <a:effectLst/>
                        </a:rPr>
                        <a:t>1</a:t>
                      </a:r>
                      <a:endParaRPr lang="zh-CN" sz="1400" kern="100">
                        <a:effectLst/>
                        <a:latin typeface="Calibri" panose="020F0502020204030204" charset="0"/>
                        <a:ea typeface="宋体" panose="02010600030101010101" pitchFamily="2" charset="-122"/>
                        <a:cs typeface="Times New Roman" panose="02020603050405020304" pitchFamily="18" charset="0"/>
                      </a:endParaRPr>
                    </a:p>
                  </a:txBody>
                  <a:tcPr marL="25136" marR="25136" marT="0" marB="0" anchor="ctr"/>
                </a:tc>
                <a:tc>
                  <a:txBody>
                    <a:bodyPr/>
                    <a:lstStyle/>
                    <a:p>
                      <a:pPr algn="ctr">
                        <a:spcBef>
                          <a:spcPts val="600"/>
                        </a:spcBef>
                      </a:pPr>
                      <a:r>
                        <a:rPr lang="zh-CN" sz="1400" kern="0" dirty="0">
                          <a:effectLst/>
                        </a:rPr>
                        <a:t>获取用户的权限</a:t>
                      </a:r>
                      <a:r>
                        <a:rPr lang="en-US" sz="1400" kern="0" dirty="0">
                          <a:effectLst/>
                        </a:rPr>
                        <a:t>(</a:t>
                      </a:r>
                      <a:r>
                        <a:rPr lang="en-US" sz="1400" kern="0" dirty="0" err="1">
                          <a:effectLst/>
                        </a:rPr>
                        <a:t>get_user_level</a:t>
                      </a:r>
                      <a:r>
                        <a:rPr lang="en-US" sz="1400" kern="0" dirty="0">
                          <a:effectLst/>
                        </a:rPr>
                        <a:t>)</a:t>
                      </a:r>
                      <a:endParaRPr lang="zh-CN" sz="1400" kern="100" dirty="0">
                        <a:effectLst/>
                      </a:endParaRPr>
                    </a:p>
                    <a:p>
                      <a:pPr algn="ctr">
                        <a:spcBef>
                          <a:spcPts val="600"/>
                        </a:spcBef>
                      </a:pPr>
                      <a:r>
                        <a:rPr lang="zh-CN" sz="1400" kern="100" dirty="0">
                          <a:effectLst/>
                        </a:rPr>
                        <a:t>用户数量</a:t>
                      </a:r>
                      <a:r>
                        <a:rPr lang="en-US" sz="1400" kern="100" dirty="0">
                          <a:effectLst/>
                        </a:rPr>
                        <a:t>50</a:t>
                      </a:r>
                      <a:r>
                        <a:rPr lang="zh-CN" sz="1400" kern="100" dirty="0">
                          <a:effectLst/>
                        </a:rPr>
                        <a:t>，持续时间</a:t>
                      </a:r>
                      <a:r>
                        <a:rPr lang="en-US" sz="1400" kern="100" dirty="0">
                          <a:effectLst/>
                        </a:rPr>
                        <a:t>20</a:t>
                      </a:r>
                      <a:r>
                        <a:rPr lang="zh-CN" sz="1400" kern="100" dirty="0">
                          <a:effectLst/>
                        </a:rPr>
                        <a:t>分钟</a:t>
                      </a:r>
                      <a:endParaRPr lang="zh-CN" sz="1400" kern="100" dirty="0">
                        <a:effectLst/>
                        <a:latin typeface="Calibri" panose="020F0502020204030204" charset="0"/>
                        <a:ea typeface="宋体" panose="02010600030101010101" pitchFamily="2" charset="-122"/>
                        <a:cs typeface="Times New Roman" panose="02020603050405020304" pitchFamily="18" charset="0"/>
                      </a:endParaRPr>
                    </a:p>
                  </a:txBody>
                  <a:tcPr marL="25136" marR="25136" marT="0" marB="0" anchor="ctr"/>
                </a:tc>
                <a:tc>
                  <a:txBody>
                    <a:bodyPr/>
                    <a:lstStyle/>
                    <a:p>
                      <a:pPr algn="ctr">
                        <a:spcBef>
                          <a:spcPts val="600"/>
                        </a:spcBef>
                      </a:pPr>
                      <a:r>
                        <a:rPr lang="en-US" sz="1400" kern="100">
                          <a:effectLst/>
                        </a:rPr>
                        <a:t>1</a:t>
                      </a:r>
                      <a:endParaRPr lang="zh-CN" sz="1400" kern="100">
                        <a:effectLst/>
                        <a:latin typeface="Calibri" panose="020F0502020204030204" charset="0"/>
                        <a:ea typeface="宋体" panose="02010600030101010101" pitchFamily="2" charset="-122"/>
                        <a:cs typeface="Times New Roman" panose="02020603050405020304" pitchFamily="18" charset="0"/>
                      </a:endParaRPr>
                    </a:p>
                  </a:txBody>
                  <a:tcPr marL="25136" marR="25136" marT="0" marB="0" anchor="ctr"/>
                </a:tc>
                <a:tc>
                  <a:txBody>
                    <a:bodyPr/>
                    <a:lstStyle/>
                    <a:p>
                      <a:pPr algn="ctr">
                        <a:spcBef>
                          <a:spcPts val="600"/>
                        </a:spcBef>
                      </a:pPr>
                      <a:r>
                        <a:rPr lang="zh-CN" sz="1400" kern="100" dirty="0">
                          <a:effectLst/>
                        </a:rPr>
                        <a:t>通过</a:t>
                      </a:r>
                      <a:endParaRPr lang="zh-CN" sz="1400" kern="100" dirty="0">
                        <a:effectLst/>
                        <a:latin typeface="Calibri" panose="020F0502020204030204" charset="0"/>
                        <a:ea typeface="宋体" panose="02010600030101010101" pitchFamily="2" charset="-122"/>
                        <a:cs typeface="Times New Roman" panose="02020603050405020304" pitchFamily="18" charset="0"/>
                      </a:endParaRPr>
                    </a:p>
                  </a:txBody>
                  <a:tcPr marL="25136" marR="25136" marT="0" marB="0" anchor="ctr"/>
                </a:tc>
              </a:tr>
              <a:tr h="787616">
                <a:tc>
                  <a:txBody>
                    <a:bodyPr/>
                    <a:lstStyle/>
                    <a:p>
                      <a:pPr algn="ctr">
                        <a:spcBef>
                          <a:spcPts val="600"/>
                        </a:spcBef>
                      </a:pPr>
                      <a:r>
                        <a:rPr lang="en-US" sz="1400" kern="100">
                          <a:effectLst/>
                        </a:rPr>
                        <a:t>2</a:t>
                      </a:r>
                      <a:endParaRPr lang="zh-CN" sz="1400" kern="100">
                        <a:effectLst/>
                        <a:latin typeface="Calibri" panose="020F0502020204030204" charset="0"/>
                        <a:ea typeface="宋体" panose="02010600030101010101" pitchFamily="2" charset="-122"/>
                        <a:cs typeface="Times New Roman" panose="02020603050405020304" pitchFamily="18" charset="0"/>
                      </a:endParaRPr>
                    </a:p>
                  </a:txBody>
                  <a:tcPr marL="25136" marR="25136" marT="0" marB="0" anchor="ctr"/>
                </a:tc>
                <a:tc>
                  <a:txBody>
                    <a:bodyPr/>
                    <a:lstStyle/>
                    <a:p>
                      <a:pPr algn="ctr">
                        <a:spcBef>
                          <a:spcPts val="600"/>
                        </a:spcBef>
                      </a:pPr>
                      <a:r>
                        <a:rPr lang="zh-CN" sz="1400" kern="0">
                          <a:effectLst/>
                        </a:rPr>
                        <a:t>获取用户的公司名称</a:t>
                      </a:r>
                      <a:endParaRPr lang="zh-CN" sz="1400" kern="100">
                        <a:effectLst/>
                      </a:endParaRPr>
                    </a:p>
                    <a:p>
                      <a:pPr algn="ctr">
                        <a:spcBef>
                          <a:spcPts val="600"/>
                        </a:spcBef>
                      </a:pPr>
                      <a:r>
                        <a:rPr lang="zh-CN" sz="1400" kern="100">
                          <a:effectLst/>
                        </a:rPr>
                        <a:t>用户数量</a:t>
                      </a:r>
                      <a:r>
                        <a:rPr lang="en-US" sz="1400" kern="100">
                          <a:effectLst/>
                        </a:rPr>
                        <a:t>50</a:t>
                      </a:r>
                      <a:r>
                        <a:rPr lang="zh-CN" sz="1400" kern="100">
                          <a:effectLst/>
                        </a:rPr>
                        <a:t>，持续时间</a:t>
                      </a:r>
                      <a:r>
                        <a:rPr lang="en-US" sz="1400" kern="100">
                          <a:effectLst/>
                        </a:rPr>
                        <a:t>5</a:t>
                      </a:r>
                      <a:r>
                        <a:rPr lang="zh-CN" sz="1400" kern="100">
                          <a:effectLst/>
                        </a:rPr>
                        <a:t>分钟</a:t>
                      </a:r>
                      <a:endParaRPr lang="zh-CN" sz="1400" kern="100">
                        <a:effectLst/>
                        <a:latin typeface="Calibri" panose="020F0502020204030204" charset="0"/>
                        <a:ea typeface="宋体" panose="02010600030101010101" pitchFamily="2" charset="-122"/>
                        <a:cs typeface="Times New Roman" panose="02020603050405020304" pitchFamily="18" charset="0"/>
                      </a:endParaRPr>
                    </a:p>
                  </a:txBody>
                  <a:tcPr marL="25136" marR="25136" marT="0" marB="0" anchor="ctr"/>
                </a:tc>
                <a:tc>
                  <a:txBody>
                    <a:bodyPr/>
                    <a:lstStyle/>
                    <a:p>
                      <a:pPr algn="ctr">
                        <a:spcBef>
                          <a:spcPts val="600"/>
                        </a:spcBef>
                      </a:pPr>
                      <a:r>
                        <a:rPr lang="en-US" sz="1400" kern="100">
                          <a:effectLst/>
                        </a:rPr>
                        <a:t>2</a:t>
                      </a:r>
                      <a:endParaRPr lang="zh-CN" sz="1400" kern="100">
                        <a:effectLst/>
                        <a:latin typeface="Calibri" panose="020F0502020204030204" charset="0"/>
                        <a:ea typeface="宋体" panose="02010600030101010101" pitchFamily="2" charset="-122"/>
                        <a:cs typeface="Times New Roman" panose="02020603050405020304" pitchFamily="18" charset="0"/>
                      </a:endParaRPr>
                    </a:p>
                  </a:txBody>
                  <a:tcPr marL="25136" marR="25136" marT="0" marB="0" anchor="ctr"/>
                </a:tc>
                <a:tc>
                  <a:txBody>
                    <a:bodyPr/>
                    <a:lstStyle/>
                    <a:p>
                      <a:pPr algn="ctr">
                        <a:spcBef>
                          <a:spcPts val="600"/>
                        </a:spcBef>
                      </a:pPr>
                      <a:r>
                        <a:rPr lang="zh-CN" sz="1400" kern="100">
                          <a:effectLst/>
                        </a:rPr>
                        <a:t>通过</a:t>
                      </a:r>
                      <a:endParaRPr lang="zh-CN" sz="1400" kern="100">
                        <a:effectLst/>
                        <a:latin typeface="Calibri" panose="020F0502020204030204" charset="0"/>
                        <a:ea typeface="宋体" panose="02010600030101010101" pitchFamily="2" charset="-122"/>
                        <a:cs typeface="Times New Roman" panose="02020603050405020304" pitchFamily="18" charset="0"/>
                      </a:endParaRPr>
                    </a:p>
                  </a:txBody>
                  <a:tcPr marL="25136" marR="25136" marT="0" marB="0" anchor="ctr"/>
                </a:tc>
              </a:tr>
              <a:tr h="787616">
                <a:tc>
                  <a:txBody>
                    <a:bodyPr/>
                    <a:lstStyle/>
                    <a:p>
                      <a:pPr algn="ctr">
                        <a:spcBef>
                          <a:spcPts val="600"/>
                        </a:spcBef>
                      </a:pPr>
                      <a:r>
                        <a:rPr lang="en-US" sz="1400" kern="100">
                          <a:effectLst/>
                        </a:rPr>
                        <a:t>3</a:t>
                      </a:r>
                      <a:endParaRPr lang="zh-CN" sz="1400" kern="100">
                        <a:effectLst/>
                        <a:latin typeface="Calibri" panose="020F0502020204030204" charset="0"/>
                        <a:ea typeface="宋体" panose="02010600030101010101" pitchFamily="2" charset="-122"/>
                        <a:cs typeface="Times New Roman" panose="02020603050405020304" pitchFamily="18" charset="0"/>
                      </a:endParaRPr>
                    </a:p>
                  </a:txBody>
                  <a:tcPr marL="25136" marR="25136" marT="0" marB="0" anchor="ctr"/>
                </a:tc>
                <a:tc>
                  <a:txBody>
                    <a:bodyPr/>
                    <a:lstStyle/>
                    <a:p>
                      <a:pPr algn="ctr">
                        <a:spcBef>
                          <a:spcPts val="600"/>
                        </a:spcBef>
                      </a:pPr>
                      <a:r>
                        <a:rPr lang="zh-CN" sz="1400" kern="0">
                          <a:effectLst/>
                        </a:rPr>
                        <a:t>授予权限</a:t>
                      </a:r>
                      <a:r>
                        <a:rPr lang="en-US" sz="1400" kern="0">
                          <a:effectLst/>
                        </a:rPr>
                        <a:t>(grant_level)</a:t>
                      </a:r>
                      <a:endParaRPr lang="zh-CN" sz="1400" kern="100">
                        <a:effectLst/>
                      </a:endParaRPr>
                    </a:p>
                    <a:p>
                      <a:pPr algn="ctr">
                        <a:spcBef>
                          <a:spcPts val="600"/>
                        </a:spcBef>
                      </a:pPr>
                      <a:r>
                        <a:rPr lang="zh-CN" sz="1400" kern="100">
                          <a:effectLst/>
                        </a:rPr>
                        <a:t>用户数量</a:t>
                      </a:r>
                      <a:r>
                        <a:rPr lang="en-US" sz="1400" kern="100">
                          <a:effectLst/>
                        </a:rPr>
                        <a:t>50</a:t>
                      </a:r>
                      <a:r>
                        <a:rPr lang="zh-CN" sz="1400" kern="100">
                          <a:effectLst/>
                        </a:rPr>
                        <a:t>，持续时间</a:t>
                      </a:r>
                      <a:r>
                        <a:rPr lang="en-US" sz="1400" kern="100">
                          <a:effectLst/>
                        </a:rPr>
                        <a:t>5</a:t>
                      </a:r>
                      <a:r>
                        <a:rPr lang="zh-CN" sz="1400" kern="100">
                          <a:effectLst/>
                        </a:rPr>
                        <a:t>分钟</a:t>
                      </a:r>
                      <a:endParaRPr lang="zh-CN" sz="1400" kern="100">
                        <a:effectLst/>
                        <a:latin typeface="Calibri" panose="020F0502020204030204" charset="0"/>
                        <a:ea typeface="宋体" panose="02010600030101010101" pitchFamily="2" charset="-122"/>
                        <a:cs typeface="Times New Roman" panose="02020603050405020304" pitchFamily="18" charset="0"/>
                      </a:endParaRPr>
                    </a:p>
                  </a:txBody>
                  <a:tcPr marL="25136" marR="25136" marT="0" marB="0" anchor="ctr"/>
                </a:tc>
                <a:tc>
                  <a:txBody>
                    <a:bodyPr/>
                    <a:lstStyle/>
                    <a:p>
                      <a:pPr algn="ctr">
                        <a:spcBef>
                          <a:spcPts val="600"/>
                        </a:spcBef>
                      </a:pPr>
                      <a:r>
                        <a:rPr lang="en-US" sz="1400" kern="100">
                          <a:effectLst/>
                        </a:rPr>
                        <a:t>3</a:t>
                      </a:r>
                      <a:endParaRPr lang="zh-CN" sz="1400" kern="100">
                        <a:effectLst/>
                        <a:latin typeface="Calibri" panose="020F0502020204030204" charset="0"/>
                        <a:ea typeface="宋体" panose="02010600030101010101" pitchFamily="2" charset="-122"/>
                        <a:cs typeface="Times New Roman" panose="02020603050405020304" pitchFamily="18" charset="0"/>
                      </a:endParaRPr>
                    </a:p>
                  </a:txBody>
                  <a:tcPr marL="25136" marR="25136" marT="0" marB="0" anchor="ctr"/>
                </a:tc>
                <a:tc>
                  <a:txBody>
                    <a:bodyPr/>
                    <a:lstStyle/>
                    <a:p>
                      <a:pPr algn="ctr">
                        <a:spcBef>
                          <a:spcPts val="600"/>
                        </a:spcBef>
                      </a:pPr>
                      <a:r>
                        <a:rPr lang="zh-CN" sz="1400" kern="100">
                          <a:effectLst/>
                        </a:rPr>
                        <a:t>通过</a:t>
                      </a:r>
                      <a:endParaRPr lang="zh-CN" sz="1400" kern="100">
                        <a:effectLst/>
                        <a:latin typeface="Calibri" panose="020F0502020204030204" charset="0"/>
                        <a:ea typeface="宋体" panose="02010600030101010101" pitchFamily="2" charset="-122"/>
                        <a:cs typeface="Times New Roman" panose="02020603050405020304" pitchFamily="18" charset="0"/>
                      </a:endParaRPr>
                    </a:p>
                  </a:txBody>
                  <a:tcPr marL="25136" marR="25136" marT="0" marB="0" anchor="ctr"/>
                </a:tc>
              </a:tr>
              <a:tr h="937638">
                <a:tc>
                  <a:txBody>
                    <a:bodyPr/>
                    <a:lstStyle/>
                    <a:p>
                      <a:pPr algn="ctr">
                        <a:spcBef>
                          <a:spcPts val="600"/>
                        </a:spcBef>
                      </a:pPr>
                      <a:r>
                        <a:rPr lang="en-US" sz="1400" kern="100" dirty="0">
                          <a:effectLst/>
                        </a:rPr>
                        <a:t>4</a:t>
                      </a:r>
                      <a:endParaRPr lang="zh-CN" sz="1400" kern="100" dirty="0">
                        <a:effectLst/>
                        <a:latin typeface="Calibri" panose="020F0502020204030204" charset="0"/>
                        <a:ea typeface="宋体" panose="02010600030101010101" pitchFamily="2" charset="-122"/>
                        <a:cs typeface="Times New Roman" panose="02020603050405020304" pitchFamily="18" charset="0"/>
                      </a:endParaRPr>
                    </a:p>
                  </a:txBody>
                  <a:tcPr marL="25136" marR="25136" marT="0" marB="0" anchor="ctr"/>
                </a:tc>
                <a:tc>
                  <a:txBody>
                    <a:bodyPr/>
                    <a:lstStyle/>
                    <a:p>
                      <a:pPr algn="ctr">
                        <a:spcBef>
                          <a:spcPts val="600"/>
                        </a:spcBef>
                      </a:pPr>
                      <a:r>
                        <a:rPr lang="zh-CN" sz="1400" kern="0">
                          <a:effectLst/>
                        </a:rPr>
                        <a:t>发送运输请求</a:t>
                      </a:r>
                      <a:r>
                        <a:rPr lang="en-US" sz="1400" kern="0">
                          <a:effectLst/>
                        </a:rPr>
                        <a:t>(send_transfer_request)</a:t>
                      </a:r>
                      <a:endParaRPr lang="zh-CN" sz="1400" kern="100">
                        <a:effectLst/>
                      </a:endParaRPr>
                    </a:p>
                    <a:p>
                      <a:pPr algn="ctr">
                        <a:spcBef>
                          <a:spcPts val="600"/>
                        </a:spcBef>
                      </a:pPr>
                      <a:r>
                        <a:rPr lang="zh-CN" sz="1400" kern="100">
                          <a:effectLst/>
                        </a:rPr>
                        <a:t>用户数量</a:t>
                      </a:r>
                      <a:r>
                        <a:rPr lang="en-US" sz="1400" kern="100">
                          <a:effectLst/>
                        </a:rPr>
                        <a:t>30</a:t>
                      </a:r>
                      <a:r>
                        <a:rPr lang="zh-CN" sz="1400" kern="100">
                          <a:effectLst/>
                        </a:rPr>
                        <a:t>，持续时间</a:t>
                      </a:r>
                      <a:r>
                        <a:rPr lang="en-US" sz="1400" kern="100">
                          <a:effectLst/>
                        </a:rPr>
                        <a:t>5</a:t>
                      </a:r>
                      <a:r>
                        <a:rPr lang="zh-CN" sz="1400" kern="100">
                          <a:effectLst/>
                        </a:rPr>
                        <a:t>分钟</a:t>
                      </a:r>
                      <a:endParaRPr lang="zh-CN" sz="1400" kern="100">
                        <a:effectLst/>
                        <a:latin typeface="Calibri" panose="020F0502020204030204" charset="0"/>
                        <a:ea typeface="宋体" panose="02010600030101010101" pitchFamily="2" charset="-122"/>
                        <a:cs typeface="Times New Roman" panose="02020603050405020304" pitchFamily="18" charset="0"/>
                      </a:endParaRPr>
                    </a:p>
                  </a:txBody>
                  <a:tcPr marL="25136" marR="25136" marT="0" marB="0" anchor="ctr"/>
                </a:tc>
                <a:tc>
                  <a:txBody>
                    <a:bodyPr/>
                    <a:lstStyle/>
                    <a:p>
                      <a:pPr algn="ctr">
                        <a:spcBef>
                          <a:spcPts val="600"/>
                        </a:spcBef>
                      </a:pPr>
                      <a:r>
                        <a:rPr lang="en-US" sz="1400" kern="100">
                          <a:effectLst/>
                        </a:rPr>
                        <a:t>4</a:t>
                      </a:r>
                      <a:endParaRPr lang="zh-CN" sz="1400" kern="100">
                        <a:effectLst/>
                        <a:latin typeface="Calibri" panose="020F0502020204030204" charset="0"/>
                        <a:ea typeface="宋体" panose="02010600030101010101" pitchFamily="2" charset="-122"/>
                        <a:cs typeface="Times New Roman" panose="02020603050405020304" pitchFamily="18" charset="0"/>
                      </a:endParaRPr>
                    </a:p>
                  </a:txBody>
                  <a:tcPr marL="25136" marR="25136" marT="0" marB="0" anchor="ctr"/>
                </a:tc>
                <a:tc>
                  <a:txBody>
                    <a:bodyPr/>
                    <a:lstStyle/>
                    <a:p>
                      <a:pPr algn="ctr">
                        <a:spcBef>
                          <a:spcPts val="600"/>
                        </a:spcBef>
                      </a:pPr>
                      <a:r>
                        <a:rPr lang="zh-CN" sz="1400" kern="100" dirty="0">
                          <a:effectLst/>
                        </a:rPr>
                        <a:t>通过</a:t>
                      </a:r>
                      <a:endParaRPr lang="zh-CN" sz="1400" kern="100" dirty="0">
                        <a:effectLst/>
                        <a:latin typeface="Calibri" panose="020F0502020204030204" charset="0"/>
                        <a:ea typeface="宋体" panose="02010600030101010101" pitchFamily="2" charset="-122"/>
                        <a:cs typeface="Times New Roman" panose="02020603050405020304" pitchFamily="18" charset="0"/>
                      </a:endParaRPr>
                    </a:p>
                  </a:txBody>
                  <a:tcPr marL="25136" marR="25136" marT="0" marB="0" anchor="ctr"/>
                </a:tc>
              </a:tr>
            </a:tbl>
          </a:graphicData>
        </a:graphic>
      </p:graphicFrame>
      <p:sp>
        <p:nvSpPr>
          <p:cNvPr id="6" name="文本框 5"/>
          <p:cNvSpPr txBox="1"/>
          <p:nvPr/>
        </p:nvSpPr>
        <p:spPr>
          <a:xfrm>
            <a:off x="1360170" y="203319"/>
            <a:ext cx="2477044" cy="400110"/>
          </a:xfrm>
          <a:prstGeom prst="rect">
            <a:avLst/>
          </a:prstGeom>
          <a:noFill/>
        </p:spPr>
        <p:txBody>
          <a:bodyPr wrap="square">
            <a:spAutoFit/>
          </a:bodyPr>
          <a:lstStyle/>
          <a:p>
            <a:pPr algn="ctr"/>
            <a:r>
              <a:rPr lang="zh-CN" altLang="en-US" sz="2000" dirty="0">
                <a:solidFill>
                  <a:schemeClr val="accent1">
                    <a:lumMod val="75000"/>
                  </a:schemeClr>
                </a:solidFill>
              </a:rPr>
              <a:t>性能测试</a:t>
            </a:r>
            <a:r>
              <a:rPr lang="en-US" altLang="zh-CN" sz="2000" dirty="0">
                <a:solidFill>
                  <a:schemeClr val="accent1">
                    <a:lumMod val="75000"/>
                  </a:schemeClr>
                </a:solidFill>
              </a:rPr>
              <a:t>-</a:t>
            </a:r>
            <a:r>
              <a:rPr lang="zh-CN" altLang="en-US" sz="2000" dirty="0">
                <a:solidFill>
                  <a:schemeClr val="accent1">
                    <a:lumMod val="75000"/>
                  </a:schemeClr>
                </a:solidFill>
              </a:rPr>
              <a:t>用例设计</a:t>
            </a:r>
            <a:endParaRPr lang="zh-CN" altLang="en-US" sz="2000" dirty="0">
              <a:solidFill>
                <a:schemeClr val="accent1">
                  <a:lumMod val="75000"/>
                </a:schemeClr>
              </a:solidFill>
            </a:endParaRPr>
          </a:p>
        </p:txBody>
      </p:sp>
    </p:spTree>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未标题-289"/>
          <p:cNvPicPr>
            <a:picLocks noChangeAspect="1"/>
          </p:cNvPicPr>
          <p:nvPr/>
        </p:nvPicPr>
        <p:blipFill>
          <a:blip r:embed="rId1"/>
          <a:srcRect l="4611" t="60000" r="15009" b="6690"/>
          <a:stretch>
            <a:fillRect/>
          </a:stretch>
        </p:blipFill>
        <p:spPr>
          <a:xfrm>
            <a:off x="-39370" y="0"/>
            <a:ext cx="12231370" cy="4057650"/>
          </a:xfrm>
          <a:prstGeom prst="rect">
            <a:avLst/>
          </a:prstGeom>
        </p:spPr>
      </p:pic>
      <p:sp>
        <p:nvSpPr>
          <p:cNvPr id="30" name="文本框 29"/>
          <p:cNvSpPr txBox="1"/>
          <p:nvPr/>
        </p:nvSpPr>
        <p:spPr>
          <a:xfrm>
            <a:off x="4645025" y="2967990"/>
            <a:ext cx="2901950" cy="922020"/>
          </a:xfrm>
          <a:prstGeom prst="rect">
            <a:avLst/>
          </a:prstGeom>
          <a:noFill/>
        </p:spPr>
        <p:txBody>
          <a:bodyPr wrap="square" rtlCol="0">
            <a:spAutoFit/>
          </a:bodyPr>
          <a:lstStyle/>
          <a:p>
            <a:pPr algn="ctr"/>
            <a:r>
              <a:rPr lang="en-US" altLang="zh-CN" sz="5400" dirty="0">
                <a:solidFill>
                  <a:srgbClr val="EC6A41"/>
                </a:solidFill>
                <a:cs typeface="+mn-ea"/>
                <a:sym typeface="+mn-lt"/>
              </a:rPr>
              <a:t>02</a:t>
            </a:r>
            <a:endParaRPr lang="en-US" altLang="zh-CN" sz="5400" dirty="0">
              <a:solidFill>
                <a:srgbClr val="EC6A41"/>
              </a:solidFill>
              <a:cs typeface="+mn-ea"/>
              <a:sym typeface="+mn-lt"/>
            </a:endParaRPr>
          </a:p>
        </p:txBody>
      </p:sp>
      <p:sp>
        <p:nvSpPr>
          <p:cNvPr id="31" name="文本框 30"/>
          <p:cNvSpPr txBox="1"/>
          <p:nvPr/>
        </p:nvSpPr>
        <p:spPr>
          <a:xfrm>
            <a:off x="4491355" y="4057650"/>
            <a:ext cx="3209290" cy="645160"/>
          </a:xfrm>
          <a:prstGeom prst="rect">
            <a:avLst/>
          </a:prstGeom>
          <a:noFill/>
        </p:spPr>
        <p:txBody>
          <a:bodyPr wrap="square" rtlCol="0">
            <a:spAutoFit/>
          </a:bodyPr>
          <a:lstStyle/>
          <a:p>
            <a:pPr algn="ctr"/>
            <a:r>
              <a:rPr lang="zh-CN" altLang="en-US" sz="3600" b="1" dirty="0">
                <a:solidFill>
                  <a:srgbClr val="EC6A41"/>
                </a:solidFill>
                <a:cs typeface="+mn-ea"/>
                <a:sym typeface="+mn-lt"/>
              </a:rPr>
              <a:t>张振国</a:t>
            </a:r>
            <a:endParaRPr lang="zh-CN" altLang="en-US" sz="3600" b="1" dirty="0">
              <a:solidFill>
                <a:srgbClr val="EC6A41"/>
              </a:solidFill>
              <a:cs typeface="+mn-ea"/>
              <a:sym typeface="+mn-lt"/>
            </a:endParaRPr>
          </a:p>
        </p:txBody>
      </p:sp>
    </p:spTree>
  </p:cSld>
  <p:clrMapOvr>
    <a:masterClrMapping/>
  </p:clrMapOvr>
  <p:transition spd="slow" advTm="139">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未标题-178"/>
          <p:cNvPicPr>
            <a:picLocks noChangeAspect="1"/>
          </p:cNvPicPr>
          <p:nvPr/>
        </p:nvPicPr>
        <p:blipFill>
          <a:blip r:embed="rId1"/>
          <a:srcRect t="3317" r="10893"/>
          <a:stretch>
            <a:fillRect/>
          </a:stretch>
        </p:blipFill>
        <p:spPr>
          <a:xfrm flipV="1">
            <a:off x="10171430" y="5469890"/>
            <a:ext cx="2020570" cy="1388110"/>
          </a:xfrm>
          <a:prstGeom prst="rect">
            <a:avLst/>
          </a:prstGeom>
        </p:spPr>
      </p:pic>
      <p:pic>
        <p:nvPicPr>
          <p:cNvPr id="3" name="图片 2" descr="未标题-145"/>
          <p:cNvPicPr>
            <a:picLocks noChangeAspect="1"/>
          </p:cNvPicPr>
          <p:nvPr/>
        </p:nvPicPr>
        <p:blipFill>
          <a:blip r:embed="rId2"/>
          <a:stretch>
            <a:fillRect/>
          </a:stretch>
        </p:blipFill>
        <p:spPr>
          <a:xfrm flipH="1" flipV="1">
            <a:off x="0" y="0"/>
            <a:ext cx="1360170" cy="775970"/>
          </a:xfrm>
          <a:prstGeom prst="rect">
            <a:avLst/>
          </a:prstGeom>
        </p:spPr>
      </p:pic>
      <p:pic>
        <p:nvPicPr>
          <p:cNvPr id="6" name="图片 5"/>
          <p:cNvPicPr/>
          <p:nvPr/>
        </p:nvPicPr>
        <p:blipFill>
          <a:blip r:embed="rId3">
            <a:extLst>
              <a:ext uri="{28A0092B-C50C-407E-A947-70E740481C1C}">
                <a14:useLocalDpi xmlns:a14="http://schemas.microsoft.com/office/drawing/2010/main" val="0"/>
              </a:ext>
            </a:extLst>
          </a:blip>
          <a:srcRect/>
          <a:stretch>
            <a:fillRect/>
          </a:stretch>
        </p:blipFill>
        <p:spPr bwMode="auto">
          <a:xfrm>
            <a:off x="561532" y="1008602"/>
            <a:ext cx="5274310" cy="2647315"/>
          </a:xfrm>
          <a:prstGeom prst="rect">
            <a:avLst/>
          </a:prstGeom>
          <a:noFill/>
          <a:ln>
            <a:noFill/>
          </a:ln>
        </p:spPr>
      </p:pic>
      <p:pic>
        <p:nvPicPr>
          <p:cNvPr id="7" name="图片 6"/>
          <p:cNvPicPr/>
          <p:nvPr/>
        </p:nvPicPr>
        <p:blipFill>
          <a:blip r:embed="rId4">
            <a:extLst>
              <a:ext uri="{28A0092B-C50C-407E-A947-70E740481C1C}">
                <a14:useLocalDpi xmlns:a14="http://schemas.microsoft.com/office/drawing/2010/main" val="0"/>
              </a:ext>
            </a:extLst>
          </a:blip>
          <a:srcRect/>
          <a:stretch>
            <a:fillRect/>
          </a:stretch>
        </p:blipFill>
        <p:spPr bwMode="auto">
          <a:xfrm>
            <a:off x="6356158" y="3888549"/>
            <a:ext cx="5274310" cy="2674620"/>
          </a:xfrm>
          <a:prstGeom prst="rect">
            <a:avLst/>
          </a:prstGeom>
          <a:noFill/>
          <a:ln>
            <a:noFill/>
          </a:ln>
        </p:spPr>
      </p:pic>
      <p:pic>
        <p:nvPicPr>
          <p:cNvPr id="8" name="图片 7"/>
          <p:cNvPicPr/>
          <p:nvPr/>
        </p:nvPicPr>
        <p:blipFill>
          <a:blip r:embed="rId5">
            <a:extLst>
              <a:ext uri="{28A0092B-C50C-407E-A947-70E740481C1C}">
                <a14:useLocalDpi xmlns:a14="http://schemas.microsoft.com/office/drawing/2010/main" val="0"/>
              </a:ext>
            </a:extLst>
          </a:blip>
          <a:srcRect/>
          <a:stretch>
            <a:fillRect/>
          </a:stretch>
        </p:blipFill>
        <p:spPr bwMode="auto">
          <a:xfrm>
            <a:off x="6356158" y="1008602"/>
            <a:ext cx="5274310" cy="2647315"/>
          </a:xfrm>
          <a:prstGeom prst="rect">
            <a:avLst/>
          </a:prstGeom>
          <a:noFill/>
          <a:ln>
            <a:noFill/>
          </a:ln>
        </p:spPr>
      </p:pic>
      <p:pic>
        <p:nvPicPr>
          <p:cNvPr id="9" name="图片 8"/>
          <p:cNvPicPr/>
          <p:nvPr/>
        </p:nvPicPr>
        <p:blipFill>
          <a:blip r:embed="rId6">
            <a:extLst>
              <a:ext uri="{28A0092B-C50C-407E-A947-70E740481C1C}">
                <a14:useLocalDpi xmlns:a14="http://schemas.microsoft.com/office/drawing/2010/main" val="0"/>
              </a:ext>
            </a:extLst>
          </a:blip>
          <a:srcRect/>
          <a:stretch>
            <a:fillRect/>
          </a:stretch>
        </p:blipFill>
        <p:spPr bwMode="auto">
          <a:xfrm>
            <a:off x="561530" y="3888549"/>
            <a:ext cx="5274310" cy="2533015"/>
          </a:xfrm>
          <a:prstGeom prst="rect">
            <a:avLst/>
          </a:prstGeom>
          <a:noFill/>
          <a:ln>
            <a:noFill/>
          </a:ln>
        </p:spPr>
      </p:pic>
      <p:sp>
        <p:nvSpPr>
          <p:cNvPr id="10" name="文本框 9"/>
          <p:cNvSpPr txBox="1"/>
          <p:nvPr/>
        </p:nvSpPr>
        <p:spPr>
          <a:xfrm>
            <a:off x="1360170" y="203319"/>
            <a:ext cx="1957070" cy="400110"/>
          </a:xfrm>
          <a:prstGeom prst="rect">
            <a:avLst/>
          </a:prstGeom>
          <a:noFill/>
        </p:spPr>
        <p:txBody>
          <a:bodyPr wrap="square">
            <a:spAutoFit/>
          </a:bodyPr>
          <a:lstStyle/>
          <a:p>
            <a:pPr algn="ctr"/>
            <a:r>
              <a:rPr lang="zh-CN" altLang="en-US" sz="2000" dirty="0">
                <a:solidFill>
                  <a:schemeClr val="accent1">
                    <a:lumMod val="75000"/>
                  </a:schemeClr>
                </a:solidFill>
              </a:rPr>
              <a:t>性能测试</a:t>
            </a:r>
            <a:endParaRPr lang="zh-CN" altLang="en-US" sz="2000" dirty="0">
              <a:solidFill>
                <a:schemeClr val="accent1">
                  <a:lumMod val="75000"/>
                </a:schemeClr>
              </a:solidFill>
            </a:endParaRPr>
          </a:p>
        </p:txBody>
      </p:sp>
    </p:spTree>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未标题-178"/>
          <p:cNvPicPr>
            <a:picLocks noChangeAspect="1"/>
          </p:cNvPicPr>
          <p:nvPr/>
        </p:nvPicPr>
        <p:blipFill>
          <a:blip r:embed="rId1"/>
          <a:srcRect t="3317" r="10893"/>
          <a:stretch>
            <a:fillRect/>
          </a:stretch>
        </p:blipFill>
        <p:spPr>
          <a:xfrm flipV="1">
            <a:off x="10171430" y="5469890"/>
            <a:ext cx="2020570" cy="1388110"/>
          </a:xfrm>
          <a:prstGeom prst="rect">
            <a:avLst/>
          </a:prstGeom>
        </p:spPr>
      </p:pic>
      <p:pic>
        <p:nvPicPr>
          <p:cNvPr id="3" name="图片 2" descr="未标题-145"/>
          <p:cNvPicPr>
            <a:picLocks noChangeAspect="1"/>
          </p:cNvPicPr>
          <p:nvPr/>
        </p:nvPicPr>
        <p:blipFill>
          <a:blip r:embed="rId2"/>
          <a:stretch>
            <a:fillRect/>
          </a:stretch>
        </p:blipFill>
        <p:spPr>
          <a:xfrm flipH="1" flipV="1">
            <a:off x="0" y="0"/>
            <a:ext cx="1360170" cy="775970"/>
          </a:xfrm>
          <a:prstGeom prst="rect">
            <a:avLst/>
          </a:prstGeom>
        </p:spPr>
      </p:pic>
      <p:sp>
        <p:nvSpPr>
          <p:cNvPr id="10" name="文本框 9"/>
          <p:cNvSpPr txBox="1"/>
          <p:nvPr/>
        </p:nvSpPr>
        <p:spPr>
          <a:xfrm>
            <a:off x="2596243" y="2228850"/>
            <a:ext cx="7266214" cy="1846659"/>
          </a:xfrm>
          <a:prstGeom prst="rect">
            <a:avLst/>
          </a:prstGeom>
          <a:noFill/>
        </p:spPr>
        <p:txBody>
          <a:bodyPr wrap="square">
            <a:spAutoFit/>
          </a:bodyPr>
          <a:lstStyle/>
          <a:p>
            <a:pPr marL="304800" indent="306070" algn="just"/>
            <a:r>
              <a:rPr lang="zh-CN" altLang="zh-CN" sz="2400" b="1" dirty="0">
                <a:effectLst/>
                <a:latin typeface="宋体" panose="02010600030101010101" pitchFamily="2" charset="-122"/>
                <a:ea typeface="宋体" panose="02010600030101010101" pitchFamily="2" charset="-122"/>
                <a:cs typeface="Times New Roman" panose="02020603050405020304" pitchFamily="18" charset="0"/>
              </a:rPr>
              <a:t>错误信息：</a:t>
            </a:r>
            <a:endParaRPr lang="zh-CN" altLang="zh-CN" sz="2400" dirty="0">
              <a:effectLst/>
              <a:latin typeface="宋体" panose="02010600030101010101" pitchFamily="2" charset="-122"/>
              <a:ea typeface="宋体" panose="02010600030101010101" pitchFamily="2" charset="-122"/>
              <a:cs typeface="宋体" panose="02010600030101010101" pitchFamily="2" charset="-122"/>
            </a:endParaRPr>
          </a:p>
          <a:p>
            <a:pPr marL="304800" indent="400050"/>
            <a:r>
              <a:rPr lang="en-US" altLang="zh-CN" sz="18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Failed to connect to server</a:t>
            </a:r>
            <a:r>
              <a:rPr lang="en-US" altLang="zh-CN" sz="1800" b="1"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 " "</a:t>
            </a:r>
            <a:r>
              <a:rPr lang="en-US" altLang="zh-CN" sz="18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Connection timed out</a:t>
            </a:r>
            <a:endParaRPr lang="zh-CN" altLang="zh-CN" sz="2400" dirty="0">
              <a:effectLst/>
              <a:latin typeface="宋体" panose="02010600030101010101" pitchFamily="2" charset="-122"/>
              <a:ea typeface="宋体" panose="02010600030101010101" pitchFamily="2" charset="-122"/>
              <a:cs typeface="宋体" panose="02010600030101010101" pitchFamily="2" charset="-122"/>
            </a:endParaRPr>
          </a:p>
          <a:p>
            <a:pPr marL="304800" indent="306070" algn="just"/>
            <a:r>
              <a:rPr lang="zh-CN" altLang="zh-CN" sz="2400" b="1" dirty="0">
                <a:effectLst/>
                <a:latin typeface="宋体" panose="02010600030101010101" pitchFamily="2" charset="-122"/>
                <a:ea typeface="宋体" panose="02010600030101010101" pitchFamily="2" charset="-122"/>
                <a:cs typeface="Times New Roman" panose="02020603050405020304" pitchFamily="18" charset="0"/>
              </a:rPr>
              <a:t>可能错误原因：</a:t>
            </a:r>
            <a:endParaRPr lang="zh-CN" altLang="zh-CN" sz="2400" dirty="0">
              <a:effectLst/>
              <a:latin typeface="宋体" panose="02010600030101010101" pitchFamily="2" charset="-122"/>
              <a:ea typeface="宋体" panose="02010600030101010101" pitchFamily="2" charset="-122"/>
              <a:cs typeface="宋体" panose="02010600030101010101" pitchFamily="2" charset="-122"/>
            </a:endParaRPr>
          </a:p>
          <a:p>
            <a:pPr marL="304800" indent="304800" algn="just"/>
            <a:r>
              <a:rPr lang="zh-CN" altLang="zh-CN" sz="2400" dirty="0">
                <a:effectLst/>
                <a:latin typeface="宋体" panose="02010600030101010101" pitchFamily="2" charset="-122"/>
                <a:ea typeface="宋体" panose="02010600030101010101" pitchFamily="2" charset="-122"/>
                <a:cs typeface="Times New Roman" panose="02020603050405020304" pitchFamily="18" charset="0"/>
              </a:rPr>
              <a:t>网络波动导致的丢包、服务器端响应时间过长，服务器拒绝了请求等等</a:t>
            </a:r>
            <a:endParaRPr lang="zh-CN" altLang="zh-CN" sz="2400" dirty="0">
              <a:effectLst/>
              <a:latin typeface="宋体" panose="02010600030101010101" pitchFamily="2" charset="-122"/>
              <a:ea typeface="宋体" panose="02010600030101010101" pitchFamily="2" charset="-122"/>
              <a:cs typeface="宋体" panose="02010600030101010101" pitchFamily="2" charset="-122"/>
            </a:endParaRPr>
          </a:p>
        </p:txBody>
      </p:sp>
      <p:sp>
        <p:nvSpPr>
          <p:cNvPr id="6" name="文本框 5"/>
          <p:cNvSpPr txBox="1"/>
          <p:nvPr/>
        </p:nvSpPr>
        <p:spPr>
          <a:xfrm>
            <a:off x="1360169" y="203319"/>
            <a:ext cx="2721973" cy="400110"/>
          </a:xfrm>
          <a:prstGeom prst="rect">
            <a:avLst/>
          </a:prstGeom>
          <a:noFill/>
        </p:spPr>
        <p:txBody>
          <a:bodyPr wrap="square">
            <a:spAutoFit/>
          </a:bodyPr>
          <a:lstStyle/>
          <a:p>
            <a:pPr algn="ctr"/>
            <a:r>
              <a:rPr lang="zh-CN" altLang="en-US" sz="2000" dirty="0">
                <a:solidFill>
                  <a:schemeClr val="accent1">
                    <a:lumMod val="75000"/>
                  </a:schemeClr>
                </a:solidFill>
              </a:rPr>
              <a:t>性能测试</a:t>
            </a:r>
            <a:r>
              <a:rPr lang="en-US" altLang="zh-CN" sz="2000" dirty="0">
                <a:solidFill>
                  <a:schemeClr val="accent1">
                    <a:lumMod val="75000"/>
                  </a:schemeClr>
                </a:solidFill>
              </a:rPr>
              <a:t>-</a:t>
            </a:r>
            <a:r>
              <a:rPr lang="zh-CN" altLang="en-US" sz="2000" dirty="0">
                <a:solidFill>
                  <a:schemeClr val="accent1">
                    <a:lumMod val="75000"/>
                  </a:schemeClr>
                </a:solidFill>
              </a:rPr>
              <a:t>错误及分析</a:t>
            </a:r>
            <a:endParaRPr lang="zh-CN" altLang="en-US" sz="2000" dirty="0">
              <a:solidFill>
                <a:schemeClr val="accent1">
                  <a:lumMod val="75000"/>
                </a:schemeClr>
              </a:solidFill>
            </a:endParaRPr>
          </a:p>
        </p:txBody>
      </p:sp>
    </p:spTree>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未标题-178"/>
          <p:cNvPicPr>
            <a:picLocks noChangeAspect="1"/>
          </p:cNvPicPr>
          <p:nvPr/>
        </p:nvPicPr>
        <p:blipFill>
          <a:blip r:embed="rId1"/>
          <a:srcRect t="3317" r="10893"/>
          <a:stretch>
            <a:fillRect/>
          </a:stretch>
        </p:blipFill>
        <p:spPr>
          <a:xfrm flipV="1">
            <a:off x="10171430" y="5469890"/>
            <a:ext cx="2020570" cy="1388110"/>
          </a:xfrm>
          <a:prstGeom prst="rect">
            <a:avLst/>
          </a:prstGeom>
        </p:spPr>
      </p:pic>
      <p:pic>
        <p:nvPicPr>
          <p:cNvPr id="3" name="图片 2" descr="未标题-145"/>
          <p:cNvPicPr>
            <a:picLocks noChangeAspect="1"/>
          </p:cNvPicPr>
          <p:nvPr/>
        </p:nvPicPr>
        <p:blipFill>
          <a:blip r:embed="rId2"/>
          <a:stretch>
            <a:fillRect/>
          </a:stretch>
        </p:blipFill>
        <p:spPr>
          <a:xfrm flipH="1" flipV="1">
            <a:off x="0" y="0"/>
            <a:ext cx="1360170" cy="775970"/>
          </a:xfrm>
          <a:prstGeom prst="rect">
            <a:avLst/>
          </a:prstGeom>
        </p:spPr>
      </p:pic>
      <p:sp>
        <p:nvSpPr>
          <p:cNvPr id="6" name="文本框 5"/>
          <p:cNvSpPr txBox="1"/>
          <p:nvPr/>
        </p:nvSpPr>
        <p:spPr>
          <a:xfrm>
            <a:off x="2159714" y="2874649"/>
            <a:ext cx="7872572" cy="1631216"/>
          </a:xfrm>
          <a:prstGeom prst="rect">
            <a:avLst/>
          </a:prstGeom>
          <a:noFill/>
        </p:spPr>
        <p:txBody>
          <a:bodyPr wrap="square">
            <a:spAutoFit/>
          </a:bodyPr>
          <a:lstStyle/>
          <a:p>
            <a:pPr marL="304800" algn="just"/>
            <a:r>
              <a:rPr lang="zh-CN" altLang="zh-CN" sz="2000" dirty="0">
                <a:latin typeface="宋体" panose="02010600030101010101" pitchFamily="2" charset="-122"/>
                <a:ea typeface="宋体" panose="02010600030101010101" pitchFamily="2" charset="-122"/>
                <a:cs typeface="Times New Roman" panose="02020603050405020304" pitchFamily="18" charset="0"/>
              </a:rPr>
              <a:t>系统在整个测试过程中，无崩溃，死机情况，运行状态相对良好，但对于来自网络的请求响应， 存在一定程度的请求响应错误，但都在系统规约文档的可容忍范围内。</a:t>
            </a:r>
            <a:endParaRPr lang="zh-CN" altLang="zh-CN" sz="2000" dirty="0">
              <a:latin typeface="宋体" panose="02010600030101010101" pitchFamily="2" charset="-122"/>
              <a:ea typeface="宋体" panose="02010600030101010101" pitchFamily="2" charset="-122"/>
              <a:cs typeface="Times New Roman" panose="02020603050405020304" pitchFamily="18" charset="0"/>
            </a:endParaRPr>
          </a:p>
          <a:p>
            <a:pPr marL="304800" algn="just"/>
            <a:r>
              <a:rPr lang="zh-CN" altLang="zh-CN" sz="2000" dirty="0">
                <a:latin typeface="宋体" panose="02010600030101010101" pitchFamily="2" charset="-122"/>
                <a:ea typeface="宋体" panose="02010600030101010101" pitchFamily="2" charset="-122"/>
                <a:cs typeface="Times New Roman" panose="02020603050405020304" pitchFamily="18" charset="0"/>
              </a:rPr>
              <a:t>结合系统资源占用情况，以及以上出现的缺陷问题以及可能原因，认定此次测试达成通过标准，系统具有一定的抗破坏性和稳定性。</a:t>
            </a:r>
            <a:endParaRPr lang="zh-CN" altLang="zh-CN" sz="2000" dirty="0">
              <a:latin typeface="宋体" panose="02010600030101010101" pitchFamily="2" charset="-122"/>
              <a:ea typeface="宋体" panose="02010600030101010101" pitchFamily="2" charset="-122"/>
              <a:cs typeface="Times New Roman" panose="02020603050405020304" pitchFamily="18" charset="0"/>
            </a:endParaRPr>
          </a:p>
        </p:txBody>
      </p:sp>
      <p:sp>
        <p:nvSpPr>
          <p:cNvPr id="7" name="文本框 6"/>
          <p:cNvSpPr txBox="1"/>
          <p:nvPr/>
        </p:nvSpPr>
        <p:spPr>
          <a:xfrm>
            <a:off x="1360170" y="203319"/>
            <a:ext cx="1957070" cy="400110"/>
          </a:xfrm>
          <a:prstGeom prst="rect">
            <a:avLst/>
          </a:prstGeom>
          <a:noFill/>
        </p:spPr>
        <p:txBody>
          <a:bodyPr wrap="square">
            <a:spAutoFit/>
          </a:bodyPr>
          <a:lstStyle/>
          <a:p>
            <a:pPr algn="ctr"/>
            <a:r>
              <a:rPr lang="zh-CN" altLang="en-US" sz="2000" dirty="0">
                <a:solidFill>
                  <a:schemeClr val="accent1">
                    <a:lumMod val="75000"/>
                  </a:schemeClr>
                </a:solidFill>
              </a:rPr>
              <a:t>性能测试</a:t>
            </a:r>
            <a:r>
              <a:rPr lang="en-US" altLang="zh-CN" sz="2000" dirty="0">
                <a:solidFill>
                  <a:schemeClr val="accent1">
                    <a:lumMod val="75000"/>
                  </a:schemeClr>
                </a:solidFill>
              </a:rPr>
              <a:t>-</a:t>
            </a:r>
            <a:r>
              <a:rPr lang="zh-CN" altLang="en-US" sz="2000" dirty="0">
                <a:solidFill>
                  <a:schemeClr val="accent1">
                    <a:lumMod val="75000"/>
                  </a:schemeClr>
                </a:solidFill>
              </a:rPr>
              <a:t>结论</a:t>
            </a:r>
            <a:endParaRPr lang="zh-CN" altLang="en-US" sz="2000" dirty="0">
              <a:solidFill>
                <a:schemeClr val="accent1">
                  <a:lumMod val="75000"/>
                </a:schemeClr>
              </a:solidFill>
            </a:endParaRPr>
          </a:p>
        </p:txBody>
      </p:sp>
    </p:spTree>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未标题-289"/>
          <p:cNvPicPr>
            <a:picLocks noChangeAspect="1"/>
          </p:cNvPicPr>
          <p:nvPr/>
        </p:nvPicPr>
        <p:blipFill>
          <a:blip r:embed="rId1"/>
          <a:srcRect l="4611" t="60000" r="15009" b="6690"/>
          <a:stretch>
            <a:fillRect/>
          </a:stretch>
        </p:blipFill>
        <p:spPr>
          <a:xfrm>
            <a:off x="-29210" y="0"/>
            <a:ext cx="12231370" cy="4057650"/>
          </a:xfrm>
          <a:prstGeom prst="rect">
            <a:avLst/>
          </a:prstGeom>
        </p:spPr>
      </p:pic>
      <p:sp>
        <p:nvSpPr>
          <p:cNvPr id="30" name="文本框 29"/>
          <p:cNvSpPr txBox="1"/>
          <p:nvPr/>
        </p:nvSpPr>
        <p:spPr>
          <a:xfrm>
            <a:off x="4645025" y="3135630"/>
            <a:ext cx="2901950" cy="922020"/>
          </a:xfrm>
          <a:prstGeom prst="rect">
            <a:avLst/>
          </a:prstGeom>
          <a:noFill/>
        </p:spPr>
        <p:txBody>
          <a:bodyPr wrap="square" rtlCol="0">
            <a:spAutoFit/>
          </a:bodyPr>
          <a:lstStyle/>
          <a:p>
            <a:pPr algn="ctr"/>
            <a:r>
              <a:rPr lang="en-US" altLang="zh-CN" sz="5400" dirty="0">
                <a:solidFill>
                  <a:srgbClr val="EC6A41"/>
                </a:solidFill>
                <a:cs typeface="+mn-ea"/>
                <a:sym typeface="+mn-lt"/>
              </a:rPr>
              <a:t>07</a:t>
            </a:r>
            <a:endParaRPr lang="en-US" altLang="zh-CN" sz="5400" dirty="0">
              <a:solidFill>
                <a:srgbClr val="EC6A41"/>
              </a:solidFill>
              <a:cs typeface="+mn-ea"/>
              <a:sym typeface="+mn-lt"/>
            </a:endParaRPr>
          </a:p>
        </p:txBody>
      </p:sp>
      <p:sp>
        <p:nvSpPr>
          <p:cNvPr id="31" name="文本框 30"/>
          <p:cNvSpPr txBox="1"/>
          <p:nvPr/>
        </p:nvSpPr>
        <p:spPr>
          <a:xfrm>
            <a:off x="4031615" y="4057650"/>
            <a:ext cx="4128770" cy="645160"/>
          </a:xfrm>
          <a:prstGeom prst="rect">
            <a:avLst/>
          </a:prstGeom>
          <a:noFill/>
        </p:spPr>
        <p:txBody>
          <a:bodyPr wrap="square" rtlCol="0">
            <a:spAutoFit/>
          </a:bodyPr>
          <a:lstStyle/>
          <a:p>
            <a:pPr algn="ctr"/>
            <a:r>
              <a:rPr lang="zh-CN" altLang="en-US" sz="3600" b="1" dirty="0">
                <a:solidFill>
                  <a:srgbClr val="EC6A41"/>
                </a:solidFill>
                <a:cs typeface="+mn-ea"/>
                <a:sym typeface="+mn-lt"/>
              </a:rPr>
              <a:t>总结</a:t>
            </a:r>
            <a:endParaRPr lang="zh-CN" altLang="en-US" sz="3600" b="1" dirty="0">
              <a:solidFill>
                <a:srgbClr val="EC6A41"/>
              </a:solidFill>
              <a:cs typeface="+mn-ea"/>
              <a:sym typeface="+mn-lt"/>
            </a:endParaRPr>
          </a:p>
        </p:txBody>
      </p:sp>
    </p:spTree>
  </p:cSld>
  <p:clrMapOvr>
    <a:masterClrMapping/>
  </p:clrMapOvr>
  <p:transition spd="slow">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87"/>
          <p:cNvPicPr>
            <a:picLocks noChangeAspect="1"/>
          </p:cNvPicPr>
          <p:nvPr/>
        </p:nvPicPr>
        <p:blipFill>
          <a:blip r:embed="rId1"/>
          <a:srcRect t="15126" r="18817" b="22544"/>
          <a:stretch>
            <a:fillRect/>
          </a:stretch>
        </p:blipFill>
        <p:spPr>
          <a:xfrm>
            <a:off x="217805" y="0"/>
            <a:ext cx="11974195" cy="7062470"/>
          </a:xfrm>
          <a:prstGeom prst="rect">
            <a:avLst/>
          </a:prstGeom>
        </p:spPr>
      </p:pic>
      <p:sp>
        <p:nvSpPr>
          <p:cNvPr id="8" name="文本框 7"/>
          <p:cNvSpPr txBox="1"/>
          <p:nvPr/>
        </p:nvSpPr>
        <p:spPr>
          <a:xfrm>
            <a:off x="4441106" y="2176467"/>
            <a:ext cx="3527592" cy="1015663"/>
          </a:xfrm>
          <a:prstGeom prst="rect">
            <a:avLst/>
          </a:prstGeom>
          <a:noFill/>
        </p:spPr>
        <p:txBody>
          <a:bodyPr wrap="square" rtlCol="0">
            <a:spAutoFit/>
          </a:bodyPr>
          <a:lstStyle/>
          <a:p>
            <a:pPr algn="ctr"/>
            <a:r>
              <a:rPr lang="zh-CN" altLang="en-US" sz="6000" b="1" dirty="0">
                <a:solidFill>
                  <a:schemeClr val="bg1">
                    <a:lumMod val="95000"/>
                  </a:schemeClr>
                </a:solidFill>
                <a:cs typeface="+mn-ea"/>
                <a:sym typeface="+mn-lt"/>
              </a:rPr>
              <a:t>谢谢观看</a:t>
            </a:r>
            <a:endParaRPr sz="6000" b="1" dirty="0">
              <a:solidFill>
                <a:schemeClr val="bg1">
                  <a:lumMod val="95000"/>
                </a:schemeClr>
              </a:solidFill>
              <a:cs typeface="+mn-ea"/>
              <a:sym typeface="+mn-lt"/>
            </a:endParaRPr>
          </a:p>
        </p:txBody>
      </p:sp>
      <p:sp>
        <p:nvSpPr>
          <p:cNvPr id="3" name="文本框 2"/>
          <p:cNvSpPr txBox="1"/>
          <p:nvPr/>
        </p:nvSpPr>
        <p:spPr>
          <a:xfrm>
            <a:off x="465826" y="6012611"/>
            <a:ext cx="184731" cy="369332"/>
          </a:xfrm>
          <a:prstGeom prst="rect">
            <a:avLst/>
          </a:prstGeom>
          <a:noFill/>
        </p:spPr>
        <p:txBody>
          <a:bodyPr wrap="none" rtlCol="0">
            <a:spAutoFit/>
          </a:bodyPr>
          <a:lstStyle/>
          <a:p>
            <a:endParaRPr lang="zh-CN" altLang="en-US" dirty="0"/>
          </a:p>
        </p:txBody>
      </p:sp>
    </p:spTree>
    <p:custDataLst>
      <p:tags r:id="rId2"/>
    </p:custDataLst>
  </p:cSld>
  <p:clrMapOvr>
    <a:masterClrMapping/>
  </p:clrMapOvr>
  <p:transition spd="slow">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未标题-178"/>
          <p:cNvPicPr>
            <a:picLocks noChangeAspect="1"/>
          </p:cNvPicPr>
          <p:nvPr/>
        </p:nvPicPr>
        <p:blipFill>
          <a:blip r:embed="rId1"/>
          <a:srcRect t="3317" r="10893"/>
          <a:stretch>
            <a:fillRect/>
          </a:stretch>
        </p:blipFill>
        <p:spPr>
          <a:xfrm flipV="1">
            <a:off x="10171430" y="5469890"/>
            <a:ext cx="2020570" cy="1388110"/>
          </a:xfrm>
          <a:prstGeom prst="rect">
            <a:avLst/>
          </a:prstGeom>
        </p:spPr>
      </p:pic>
      <p:pic>
        <p:nvPicPr>
          <p:cNvPr id="5" name="图片 4" descr="未标题-145"/>
          <p:cNvPicPr>
            <a:picLocks noChangeAspect="1"/>
          </p:cNvPicPr>
          <p:nvPr/>
        </p:nvPicPr>
        <p:blipFill>
          <a:blip r:embed="rId2"/>
          <a:stretch>
            <a:fillRect/>
          </a:stretch>
        </p:blipFill>
        <p:spPr>
          <a:xfrm flipH="1" flipV="1">
            <a:off x="0" y="0"/>
            <a:ext cx="1360170" cy="775970"/>
          </a:xfrm>
          <a:prstGeom prst="rect">
            <a:avLst/>
          </a:prstGeom>
        </p:spPr>
      </p:pic>
      <p:sp>
        <p:nvSpPr>
          <p:cNvPr id="6" name="文本框 5"/>
          <p:cNvSpPr txBox="1"/>
          <p:nvPr/>
        </p:nvSpPr>
        <p:spPr>
          <a:xfrm>
            <a:off x="1360170" y="203319"/>
            <a:ext cx="1476336" cy="400110"/>
          </a:xfrm>
          <a:prstGeom prst="rect">
            <a:avLst/>
          </a:prstGeom>
          <a:noFill/>
        </p:spPr>
        <p:txBody>
          <a:bodyPr wrap="square">
            <a:spAutoFit/>
          </a:bodyPr>
          <a:lstStyle/>
          <a:p>
            <a:pPr algn="ctr"/>
            <a:r>
              <a:rPr lang="zh-CN" altLang="en-US" sz="2000" dirty="0">
                <a:solidFill>
                  <a:schemeClr val="accent1">
                    <a:lumMod val="75000"/>
                  </a:schemeClr>
                </a:solidFill>
              </a:rPr>
              <a:t>需求分析</a:t>
            </a:r>
            <a:endParaRPr lang="zh-CN" altLang="en-US" sz="2000" dirty="0">
              <a:solidFill>
                <a:schemeClr val="accent1">
                  <a:lumMod val="75000"/>
                </a:schemeClr>
              </a:solidFill>
            </a:endParaRPr>
          </a:p>
        </p:txBody>
      </p:sp>
      <p:sp>
        <p:nvSpPr>
          <p:cNvPr id="7" name="文本框 6"/>
          <p:cNvSpPr txBox="1"/>
          <p:nvPr/>
        </p:nvSpPr>
        <p:spPr>
          <a:xfrm>
            <a:off x="511201" y="984728"/>
            <a:ext cx="1697937" cy="369332"/>
          </a:xfrm>
          <a:prstGeom prst="rect">
            <a:avLst/>
          </a:prstGeom>
          <a:noFill/>
        </p:spPr>
        <p:txBody>
          <a:bodyPr wrap="square" rtlCol="0">
            <a:spAutoFit/>
          </a:bodyPr>
          <a:lstStyle/>
          <a:p>
            <a:r>
              <a:rPr lang="zh-CN" altLang="en-US" b="1" dirty="0">
                <a:latin typeface="+mn-ea"/>
              </a:rPr>
              <a:t>为什么去做？</a:t>
            </a:r>
            <a:endParaRPr lang="zh-CN" altLang="en-US" b="1" dirty="0">
              <a:latin typeface="+mn-ea"/>
            </a:endParaRPr>
          </a:p>
        </p:txBody>
      </p:sp>
      <p:pic>
        <p:nvPicPr>
          <p:cNvPr id="12" name="图片 11"/>
          <p:cNvPicPr/>
          <p:nvPr/>
        </p:nvPicPr>
        <p:blipFill>
          <a:blip r:embed="rId3">
            <a:extLst>
              <a:ext uri="{28A0092B-C50C-407E-A947-70E740481C1C}">
                <a14:useLocalDpi xmlns:a14="http://schemas.microsoft.com/office/drawing/2010/main" val="0"/>
              </a:ext>
            </a:extLst>
          </a:blip>
          <a:srcRect/>
          <a:stretch>
            <a:fillRect/>
          </a:stretch>
        </p:blipFill>
        <p:spPr bwMode="auto">
          <a:xfrm>
            <a:off x="6248400" y="220086"/>
            <a:ext cx="5094626" cy="2965656"/>
          </a:xfrm>
          <a:prstGeom prst="rect">
            <a:avLst/>
          </a:prstGeom>
          <a:noFill/>
          <a:ln>
            <a:noFill/>
          </a:ln>
        </p:spPr>
      </p:pic>
      <p:sp>
        <p:nvSpPr>
          <p:cNvPr id="13" name="文本框 12"/>
          <p:cNvSpPr txBox="1"/>
          <p:nvPr/>
        </p:nvSpPr>
        <p:spPr>
          <a:xfrm>
            <a:off x="7656290" y="3233848"/>
            <a:ext cx="2278846" cy="338554"/>
          </a:xfrm>
          <a:prstGeom prst="rect">
            <a:avLst/>
          </a:prstGeom>
          <a:noFill/>
        </p:spPr>
        <p:txBody>
          <a:bodyPr wrap="square" rtlCol="0">
            <a:spAutoFit/>
          </a:bodyPr>
          <a:lstStyle/>
          <a:p>
            <a:r>
              <a:rPr lang="zh-CN" altLang="en-US" sz="1600" b="1" dirty="0"/>
              <a:t>便捷、普适、时代所需</a:t>
            </a:r>
            <a:endParaRPr lang="zh-CN" altLang="en-US" sz="1600" b="1" dirty="0"/>
          </a:p>
        </p:txBody>
      </p:sp>
      <p:pic>
        <p:nvPicPr>
          <p:cNvPr id="15" name="图片 14"/>
          <p:cNvPicPr/>
          <p:nvPr/>
        </p:nvPicPr>
        <p:blipFill>
          <a:blip r:embed="rId4"/>
          <a:stretch>
            <a:fillRect/>
          </a:stretch>
        </p:blipFill>
        <p:spPr>
          <a:xfrm>
            <a:off x="5943600" y="3620508"/>
            <a:ext cx="2732467" cy="2865121"/>
          </a:xfrm>
          <a:prstGeom prst="rect">
            <a:avLst/>
          </a:prstGeom>
        </p:spPr>
      </p:pic>
      <p:sp>
        <p:nvSpPr>
          <p:cNvPr id="16" name="文本框 15"/>
          <p:cNvSpPr txBox="1"/>
          <p:nvPr/>
        </p:nvSpPr>
        <p:spPr>
          <a:xfrm>
            <a:off x="9181321" y="4883791"/>
            <a:ext cx="2809447" cy="338554"/>
          </a:xfrm>
          <a:prstGeom prst="rect">
            <a:avLst/>
          </a:prstGeom>
          <a:noFill/>
        </p:spPr>
        <p:txBody>
          <a:bodyPr wrap="square" rtlCol="0">
            <a:spAutoFit/>
          </a:bodyPr>
          <a:lstStyle/>
          <a:p>
            <a:r>
              <a:rPr lang="zh-CN" altLang="en-US" sz="1600" b="1" dirty="0"/>
              <a:t>需求涉及到方方面面</a:t>
            </a:r>
            <a:endParaRPr lang="zh-CN" altLang="en-US" sz="1600" b="1" dirty="0"/>
          </a:p>
        </p:txBody>
      </p:sp>
      <p:sp>
        <p:nvSpPr>
          <p:cNvPr id="17" name="AutoShape 2"/>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8" name="AutoShape 4"/>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pic>
        <p:nvPicPr>
          <p:cNvPr id="20" name="图片 1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40762" y="1638955"/>
            <a:ext cx="4692977" cy="3884889"/>
          </a:xfrm>
          <a:prstGeom prst="rect">
            <a:avLst/>
          </a:prstGeom>
        </p:spPr>
      </p:pic>
      <p:sp>
        <p:nvSpPr>
          <p:cNvPr id="21" name="文本框 20"/>
          <p:cNvSpPr txBox="1"/>
          <p:nvPr/>
        </p:nvSpPr>
        <p:spPr>
          <a:xfrm>
            <a:off x="1547827" y="5639462"/>
            <a:ext cx="2278846" cy="338554"/>
          </a:xfrm>
          <a:prstGeom prst="rect">
            <a:avLst/>
          </a:prstGeom>
          <a:noFill/>
        </p:spPr>
        <p:txBody>
          <a:bodyPr wrap="square" rtlCol="0">
            <a:spAutoFit/>
          </a:bodyPr>
          <a:lstStyle/>
          <a:p>
            <a:r>
              <a:rPr lang="zh-CN" altLang="en-US" sz="1600" b="1" dirty="0"/>
              <a:t>技术成熟，安全保证</a:t>
            </a:r>
            <a:endParaRPr lang="zh-CN" altLang="en-US" sz="1600" b="1" dirty="0"/>
          </a:p>
        </p:txBody>
      </p:sp>
    </p:spTree>
  </p:cSld>
  <p:clrMapOvr>
    <a:masterClrMapping/>
  </p:clrMapOvr>
  <p:transition advTm="149"/>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未标题-178"/>
          <p:cNvPicPr>
            <a:picLocks noChangeAspect="1"/>
          </p:cNvPicPr>
          <p:nvPr/>
        </p:nvPicPr>
        <p:blipFill>
          <a:blip r:embed="rId1"/>
          <a:srcRect t="3317" r="10893"/>
          <a:stretch>
            <a:fillRect/>
          </a:stretch>
        </p:blipFill>
        <p:spPr>
          <a:xfrm flipV="1">
            <a:off x="10171430" y="5469890"/>
            <a:ext cx="2020570" cy="1388110"/>
          </a:xfrm>
          <a:prstGeom prst="rect">
            <a:avLst/>
          </a:prstGeom>
        </p:spPr>
      </p:pic>
      <p:pic>
        <p:nvPicPr>
          <p:cNvPr id="3" name="图片 2" descr="未标题-145"/>
          <p:cNvPicPr>
            <a:picLocks noChangeAspect="1"/>
          </p:cNvPicPr>
          <p:nvPr/>
        </p:nvPicPr>
        <p:blipFill>
          <a:blip r:embed="rId2"/>
          <a:stretch>
            <a:fillRect/>
          </a:stretch>
        </p:blipFill>
        <p:spPr>
          <a:xfrm flipH="1" flipV="1">
            <a:off x="0" y="0"/>
            <a:ext cx="1360170" cy="775970"/>
          </a:xfrm>
          <a:prstGeom prst="rect">
            <a:avLst/>
          </a:prstGeom>
        </p:spPr>
      </p:pic>
      <p:sp>
        <p:nvSpPr>
          <p:cNvPr id="5" name="文本框 4"/>
          <p:cNvSpPr txBox="1"/>
          <p:nvPr/>
        </p:nvSpPr>
        <p:spPr>
          <a:xfrm>
            <a:off x="1360170" y="203319"/>
            <a:ext cx="2866830" cy="400110"/>
          </a:xfrm>
          <a:prstGeom prst="rect">
            <a:avLst/>
          </a:prstGeom>
          <a:noFill/>
        </p:spPr>
        <p:txBody>
          <a:bodyPr wrap="square">
            <a:spAutoFit/>
          </a:bodyPr>
          <a:lstStyle/>
          <a:p>
            <a:pPr algn="ctr"/>
            <a:r>
              <a:rPr lang="zh-CN" altLang="en-US" sz="2000" dirty="0">
                <a:solidFill>
                  <a:schemeClr val="accent1">
                    <a:lumMod val="75000"/>
                  </a:schemeClr>
                </a:solidFill>
              </a:rPr>
              <a:t>前端页面以及</a:t>
            </a:r>
            <a:r>
              <a:rPr lang="en-US" altLang="zh-CN" sz="2000" dirty="0">
                <a:solidFill>
                  <a:schemeClr val="accent1">
                    <a:lumMod val="75000"/>
                  </a:schemeClr>
                </a:solidFill>
              </a:rPr>
              <a:t>UI</a:t>
            </a:r>
            <a:r>
              <a:rPr lang="zh-CN" altLang="en-US" sz="2000" dirty="0">
                <a:solidFill>
                  <a:schemeClr val="accent1">
                    <a:lumMod val="75000"/>
                  </a:schemeClr>
                </a:solidFill>
              </a:rPr>
              <a:t>设计</a:t>
            </a:r>
            <a:endParaRPr lang="zh-CN" altLang="en-US" sz="2000" dirty="0">
              <a:solidFill>
                <a:schemeClr val="accent1">
                  <a:lumMod val="75000"/>
                </a:schemeClr>
              </a:solidFill>
            </a:endParaRPr>
          </a:p>
        </p:txBody>
      </p:sp>
      <p:sp>
        <p:nvSpPr>
          <p:cNvPr id="6" name="文本框 5"/>
          <p:cNvSpPr txBox="1"/>
          <p:nvPr/>
        </p:nvSpPr>
        <p:spPr>
          <a:xfrm>
            <a:off x="653376" y="979289"/>
            <a:ext cx="3862873" cy="369332"/>
          </a:xfrm>
          <a:prstGeom prst="rect">
            <a:avLst/>
          </a:prstGeom>
          <a:noFill/>
        </p:spPr>
        <p:txBody>
          <a:bodyPr wrap="square" rtlCol="0">
            <a:spAutoFit/>
          </a:bodyPr>
          <a:lstStyle/>
          <a:p>
            <a:r>
              <a:rPr lang="zh-CN" altLang="en-US" b="1" dirty="0">
                <a:latin typeface="+mn-ea"/>
              </a:rPr>
              <a:t>为什么选择微信小程序</a:t>
            </a:r>
            <a:r>
              <a:rPr lang="en-US" altLang="zh-CN" b="1" dirty="0">
                <a:latin typeface="+mn-ea"/>
              </a:rPr>
              <a:t>+WEB</a:t>
            </a:r>
            <a:r>
              <a:rPr lang="zh-CN" altLang="en-US" b="1" dirty="0">
                <a:latin typeface="+mn-ea"/>
              </a:rPr>
              <a:t>的形式？</a:t>
            </a:r>
            <a:endParaRPr lang="zh-CN" altLang="en-US" b="1" dirty="0">
              <a:latin typeface="+mn-ea"/>
            </a:endParaRPr>
          </a:p>
        </p:txBody>
      </p:sp>
      <p:pic>
        <p:nvPicPr>
          <p:cNvPr id="1026" name="Picture 2" descr="å¿«éæ«ææªå¨ç©æµä¸­çä½ç¨"/>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5617" y="2128942"/>
            <a:ext cx="4304826" cy="260011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14286" y="1915866"/>
            <a:ext cx="5378832" cy="3145327"/>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p:cNvSpPr txBox="1"/>
          <p:nvPr/>
        </p:nvSpPr>
        <p:spPr>
          <a:xfrm>
            <a:off x="999498" y="4846719"/>
            <a:ext cx="3557063" cy="338554"/>
          </a:xfrm>
          <a:prstGeom prst="rect">
            <a:avLst/>
          </a:prstGeom>
          <a:noFill/>
        </p:spPr>
        <p:txBody>
          <a:bodyPr wrap="square" rtlCol="0">
            <a:spAutoFit/>
          </a:bodyPr>
          <a:lstStyle/>
          <a:p>
            <a:pPr algn="ctr"/>
            <a:r>
              <a:rPr lang="zh-CN" altLang="en-US" sz="1600" b="1" dirty="0">
                <a:latin typeface="楷体" panose="02010609060101010101" pitchFamily="49" charset="-122"/>
                <a:ea typeface="楷体" panose="02010609060101010101" pitchFamily="49" charset="-122"/>
              </a:rPr>
              <a:t>运输过程的实际情况</a:t>
            </a:r>
            <a:endParaRPr lang="zh-CN" altLang="en-US" sz="1600" b="1" dirty="0">
              <a:latin typeface="楷体" panose="02010609060101010101" pitchFamily="49" charset="-122"/>
              <a:ea typeface="楷体" panose="02010609060101010101" pitchFamily="49" charset="-122"/>
            </a:endParaRPr>
          </a:p>
        </p:txBody>
      </p:sp>
      <p:sp>
        <p:nvSpPr>
          <p:cNvPr id="10" name="文本框 9"/>
          <p:cNvSpPr txBox="1"/>
          <p:nvPr/>
        </p:nvSpPr>
        <p:spPr>
          <a:xfrm>
            <a:off x="5454925" y="5213092"/>
            <a:ext cx="6097554" cy="338554"/>
          </a:xfrm>
          <a:prstGeom prst="rect">
            <a:avLst/>
          </a:prstGeom>
          <a:noFill/>
        </p:spPr>
        <p:txBody>
          <a:bodyPr wrap="square">
            <a:spAutoFit/>
          </a:bodyPr>
          <a:lstStyle/>
          <a:p>
            <a:pPr algn="ctr"/>
            <a:r>
              <a:rPr lang="zh-CN" altLang="en-US" sz="1600" b="1" dirty="0">
                <a:latin typeface="楷体" panose="02010609060101010101" pitchFamily="49" charset="-122"/>
                <a:ea typeface="楷体" panose="02010609060101010101" pitchFamily="49" charset="-122"/>
              </a:rPr>
              <a:t>密密麻麻的数据</a:t>
            </a:r>
            <a:endParaRPr lang="zh-CN" altLang="en-US" sz="1600" b="1" dirty="0">
              <a:latin typeface="楷体" panose="02010609060101010101" pitchFamily="49" charset="-122"/>
              <a:ea typeface="楷体" panose="02010609060101010101" pitchFamily="49" charset="-122"/>
            </a:endParaRPr>
          </a:p>
        </p:txBody>
      </p:sp>
    </p:spTree>
  </p:cSld>
  <p:clrMapOvr>
    <a:masterClrMapping/>
  </p:clrMapOvr>
  <mc:AlternateContent xmlns:mc="http://schemas.openxmlformats.org/markup-compatibility/2006">
    <mc:Choice xmlns:p14="http://schemas.microsoft.com/office/powerpoint/2010/main" Requires="p14">
      <p:transition spd="slow" p14:dur="1300" advTm="103">
        <p14:pan dir="u"/>
      </p:transition>
    </mc:Choice>
    <mc:Fallback>
      <p:transition spd="slow" advTm="103">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未标题-178"/>
          <p:cNvPicPr>
            <a:picLocks noChangeAspect="1"/>
          </p:cNvPicPr>
          <p:nvPr/>
        </p:nvPicPr>
        <p:blipFill>
          <a:blip r:embed="rId1"/>
          <a:srcRect t="3317" r="10893"/>
          <a:stretch>
            <a:fillRect/>
          </a:stretch>
        </p:blipFill>
        <p:spPr>
          <a:xfrm flipV="1">
            <a:off x="10171430" y="5469890"/>
            <a:ext cx="2020570" cy="1388110"/>
          </a:xfrm>
          <a:prstGeom prst="rect">
            <a:avLst/>
          </a:prstGeom>
        </p:spPr>
      </p:pic>
      <p:pic>
        <p:nvPicPr>
          <p:cNvPr id="3" name="图片 2" descr="未标题-145"/>
          <p:cNvPicPr>
            <a:picLocks noChangeAspect="1"/>
          </p:cNvPicPr>
          <p:nvPr/>
        </p:nvPicPr>
        <p:blipFill>
          <a:blip r:embed="rId2"/>
          <a:stretch>
            <a:fillRect/>
          </a:stretch>
        </p:blipFill>
        <p:spPr>
          <a:xfrm flipH="1" flipV="1">
            <a:off x="0" y="0"/>
            <a:ext cx="1360170" cy="775970"/>
          </a:xfrm>
          <a:prstGeom prst="rect">
            <a:avLst/>
          </a:prstGeom>
        </p:spPr>
      </p:pic>
      <p:sp>
        <p:nvSpPr>
          <p:cNvPr id="15" name="文本框 14"/>
          <p:cNvSpPr txBox="1"/>
          <p:nvPr/>
        </p:nvSpPr>
        <p:spPr>
          <a:xfrm>
            <a:off x="1005607" y="187930"/>
            <a:ext cx="3090532" cy="400110"/>
          </a:xfrm>
          <a:prstGeom prst="rect">
            <a:avLst/>
          </a:prstGeom>
          <a:noFill/>
        </p:spPr>
        <p:txBody>
          <a:bodyPr wrap="square" rtlCol="0">
            <a:spAutoFit/>
          </a:bodyPr>
          <a:lstStyle/>
          <a:p>
            <a:pPr algn="ctr"/>
            <a:r>
              <a:rPr lang="zh-CN" altLang="en-US" sz="2000" dirty="0">
                <a:solidFill>
                  <a:schemeClr val="accent1">
                    <a:lumMod val="75000"/>
                  </a:schemeClr>
                </a:solidFill>
              </a:rPr>
              <a:t>需求以及应用场景：</a:t>
            </a:r>
            <a:endParaRPr lang="zh-CN" altLang="en-US" sz="2000" dirty="0">
              <a:solidFill>
                <a:schemeClr val="accent1">
                  <a:lumMod val="75000"/>
                </a:schemeClr>
              </a:solidFill>
            </a:endParaRPr>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646351"/>
            <a:ext cx="4844971" cy="3024797"/>
          </a:xfrm>
          <a:prstGeom prst="rect">
            <a:avLst/>
          </a:prstGeom>
        </p:spPr>
      </p:pic>
      <p:pic>
        <p:nvPicPr>
          <p:cNvPr id="8" name="图片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44971" y="805561"/>
            <a:ext cx="7090254" cy="4706375"/>
          </a:xfrm>
          <a:prstGeom prst="rect">
            <a:avLst/>
          </a:prstGeom>
        </p:spPr>
      </p:pic>
      <p:sp>
        <p:nvSpPr>
          <p:cNvPr id="9" name="文本框 8"/>
          <p:cNvSpPr txBox="1"/>
          <p:nvPr/>
        </p:nvSpPr>
        <p:spPr>
          <a:xfrm>
            <a:off x="1248203" y="4671148"/>
            <a:ext cx="2605340" cy="338554"/>
          </a:xfrm>
          <a:prstGeom prst="rect">
            <a:avLst/>
          </a:prstGeom>
          <a:noFill/>
        </p:spPr>
        <p:txBody>
          <a:bodyPr wrap="square" rtlCol="0">
            <a:spAutoFit/>
          </a:bodyPr>
          <a:lstStyle/>
          <a:p>
            <a:pPr algn="ctr"/>
            <a:r>
              <a:rPr lang="zh-CN" altLang="en-US" sz="1600" b="1" dirty="0">
                <a:latin typeface="楷体" panose="02010609060101010101" pitchFamily="49" charset="-122"/>
                <a:ea typeface="楷体" panose="02010609060101010101" pitchFamily="49" charset="-122"/>
              </a:rPr>
              <a:t>技术流程</a:t>
            </a:r>
            <a:endParaRPr lang="zh-CN" altLang="en-US" sz="1600" b="1" dirty="0">
              <a:latin typeface="楷体" panose="02010609060101010101" pitchFamily="49" charset="-122"/>
              <a:ea typeface="楷体" panose="02010609060101010101" pitchFamily="49" charset="-122"/>
            </a:endParaRPr>
          </a:p>
        </p:txBody>
      </p:sp>
      <p:sp>
        <p:nvSpPr>
          <p:cNvPr id="11" name="文本框 10"/>
          <p:cNvSpPr txBox="1"/>
          <p:nvPr/>
        </p:nvSpPr>
        <p:spPr>
          <a:xfrm>
            <a:off x="7976637" y="5300613"/>
            <a:ext cx="2605340" cy="338554"/>
          </a:xfrm>
          <a:prstGeom prst="rect">
            <a:avLst/>
          </a:prstGeom>
          <a:noFill/>
        </p:spPr>
        <p:txBody>
          <a:bodyPr wrap="square" rtlCol="0">
            <a:spAutoFit/>
          </a:bodyPr>
          <a:lstStyle/>
          <a:p>
            <a:pPr algn="ctr"/>
            <a:r>
              <a:rPr lang="zh-CN" altLang="en-US" sz="1600" b="1" dirty="0">
                <a:latin typeface="楷体" panose="02010609060101010101" pitchFamily="49" charset="-122"/>
                <a:ea typeface="楷体" panose="02010609060101010101" pitchFamily="49" charset="-122"/>
              </a:rPr>
              <a:t>实际业务流程</a:t>
            </a:r>
            <a:endParaRPr lang="zh-CN" altLang="en-US" sz="1600" b="1" dirty="0">
              <a:latin typeface="楷体" panose="02010609060101010101" pitchFamily="49" charset="-122"/>
              <a:ea typeface="楷体" panose="02010609060101010101" pitchFamily="49" charset="-122"/>
            </a:endParaRPr>
          </a:p>
        </p:txBody>
      </p:sp>
      <p:sp>
        <p:nvSpPr>
          <p:cNvPr id="10" name="文本框 9"/>
          <p:cNvSpPr txBox="1"/>
          <p:nvPr/>
        </p:nvSpPr>
        <p:spPr>
          <a:xfrm>
            <a:off x="850000" y="852908"/>
            <a:ext cx="3994971" cy="369332"/>
          </a:xfrm>
          <a:prstGeom prst="rect">
            <a:avLst/>
          </a:prstGeom>
          <a:noFill/>
        </p:spPr>
        <p:txBody>
          <a:bodyPr wrap="square" rtlCol="0">
            <a:spAutoFit/>
          </a:bodyPr>
          <a:lstStyle/>
          <a:p>
            <a:r>
              <a:rPr lang="zh-CN" altLang="en-US" b="1" dirty="0">
                <a:latin typeface="+mn-ea"/>
              </a:rPr>
              <a:t>根据技术流程得到实际业务流程：</a:t>
            </a:r>
            <a:endParaRPr lang="zh-CN" altLang="en-US" b="1" dirty="0">
              <a:latin typeface="+mn-ea"/>
            </a:endParaRPr>
          </a:p>
        </p:txBody>
      </p:sp>
    </p:spTree>
  </p:cSld>
  <p:clrMapOvr>
    <a:masterClrMapping/>
  </p:clrMapOvr>
  <mc:AlternateContent xmlns:mc="http://schemas.openxmlformats.org/markup-compatibility/2006">
    <mc:Choice xmlns:p14="http://schemas.microsoft.com/office/powerpoint/2010/main" Requires="p14">
      <p:transition spd="slow" p14:dur="1300" advTm="144">
        <p14:pan dir="u"/>
      </p:transition>
    </mc:Choice>
    <mc:Fallback>
      <p:transition spd="slow" advTm="144">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descr="未标题-178"/>
          <p:cNvPicPr>
            <a:picLocks noChangeAspect="1"/>
          </p:cNvPicPr>
          <p:nvPr/>
        </p:nvPicPr>
        <p:blipFill>
          <a:blip r:embed="rId1"/>
          <a:srcRect t="3317" r="10893"/>
          <a:stretch>
            <a:fillRect/>
          </a:stretch>
        </p:blipFill>
        <p:spPr>
          <a:xfrm flipV="1">
            <a:off x="10641838" y="5793054"/>
            <a:ext cx="1550162" cy="1064945"/>
          </a:xfrm>
          <a:prstGeom prst="rect">
            <a:avLst/>
          </a:prstGeom>
        </p:spPr>
      </p:pic>
      <p:pic>
        <p:nvPicPr>
          <p:cNvPr id="13" name="图片 12" descr="未标题-145"/>
          <p:cNvPicPr>
            <a:picLocks noChangeAspect="1"/>
          </p:cNvPicPr>
          <p:nvPr/>
        </p:nvPicPr>
        <p:blipFill>
          <a:blip r:embed="rId2"/>
          <a:stretch>
            <a:fillRect/>
          </a:stretch>
        </p:blipFill>
        <p:spPr>
          <a:xfrm flipH="1" flipV="1">
            <a:off x="0" y="0"/>
            <a:ext cx="1360170" cy="775970"/>
          </a:xfrm>
          <a:prstGeom prst="rect">
            <a:avLst/>
          </a:prstGeom>
        </p:spPr>
      </p:pic>
      <p:sp>
        <p:nvSpPr>
          <p:cNvPr id="14" name="文本框 13"/>
          <p:cNvSpPr txBox="1"/>
          <p:nvPr/>
        </p:nvSpPr>
        <p:spPr>
          <a:xfrm>
            <a:off x="824825" y="187930"/>
            <a:ext cx="2866830" cy="400110"/>
          </a:xfrm>
          <a:prstGeom prst="rect">
            <a:avLst/>
          </a:prstGeom>
          <a:noFill/>
        </p:spPr>
        <p:txBody>
          <a:bodyPr wrap="square">
            <a:spAutoFit/>
          </a:bodyPr>
          <a:lstStyle/>
          <a:p>
            <a:pPr algn="ctr"/>
            <a:r>
              <a:rPr lang="zh-CN" altLang="en-US" sz="2000" dirty="0">
                <a:solidFill>
                  <a:schemeClr val="accent1">
                    <a:lumMod val="75000"/>
                  </a:schemeClr>
                </a:solidFill>
              </a:rPr>
              <a:t>前端概要设计</a:t>
            </a:r>
            <a:endParaRPr lang="zh-CN" altLang="en-US" sz="2000" dirty="0">
              <a:solidFill>
                <a:schemeClr val="accent1">
                  <a:lumMod val="75000"/>
                </a:schemeClr>
              </a:solidFill>
            </a:endParaRPr>
          </a:p>
        </p:txBody>
      </p:sp>
      <p:sp>
        <p:nvSpPr>
          <p:cNvPr id="15" name="文本框 14"/>
          <p:cNvSpPr txBox="1"/>
          <p:nvPr/>
        </p:nvSpPr>
        <p:spPr>
          <a:xfrm>
            <a:off x="605441" y="779234"/>
            <a:ext cx="3862873" cy="369332"/>
          </a:xfrm>
          <a:prstGeom prst="rect">
            <a:avLst/>
          </a:prstGeom>
          <a:noFill/>
        </p:spPr>
        <p:txBody>
          <a:bodyPr wrap="square" rtlCol="0">
            <a:spAutoFit/>
          </a:bodyPr>
          <a:lstStyle/>
          <a:p>
            <a:r>
              <a:rPr lang="zh-CN" altLang="en-US" b="1" dirty="0">
                <a:latin typeface="+mn-ea"/>
              </a:rPr>
              <a:t>颜色？</a:t>
            </a:r>
            <a:endParaRPr lang="zh-CN" altLang="en-US" b="1" dirty="0">
              <a:latin typeface="+mn-ea"/>
            </a:endParaRPr>
          </a:p>
        </p:txBody>
      </p:sp>
      <p:pic>
        <p:nvPicPr>
          <p:cNvPr id="22" name="图片 2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33189" y="1386408"/>
            <a:ext cx="4091939" cy="3653789"/>
          </a:xfrm>
          <a:prstGeom prst="rect">
            <a:avLst/>
          </a:prstGeom>
          <a:noFill/>
          <a:ln>
            <a:noFill/>
          </a:ln>
        </p:spPr>
      </p:pic>
      <p:pic>
        <p:nvPicPr>
          <p:cNvPr id="23" name="图片 22"/>
          <p:cNvPicPr/>
          <p:nvPr/>
        </p:nvPicPr>
        <p:blipFill>
          <a:blip r:embed="rId4">
            <a:extLst>
              <a:ext uri="{28A0092B-C50C-407E-A947-70E740481C1C}">
                <a14:useLocalDpi xmlns:a14="http://schemas.microsoft.com/office/drawing/2010/main" val="0"/>
              </a:ext>
            </a:extLst>
          </a:blip>
          <a:srcRect/>
          <a:stretch>
            <a:fillRect/>
          </a:stretch>
        </p:blipFill>
        <p:spPr bwMode="auto">
          <a:xfrm>
            <a:off x="1166872" y="1386407"/>
            <a:ext cx="4091940" cy="3653790"/>
          </a:xfrm>
          <a:prstGeom prst="rect">
            <a:avLst/>
          </a:prstGeom>
          <a:noFill/>
          <a:ln>
            <a:noFill/>
          </a:ln>
        </p:spPr>
      </p:pic>
      <p:sp>
        <p:nvSpPr>
          <p:cNvPr id="25" name="文本框 24"/>
          <p:cNvSpPr txBox="1"/>
          <p:nvPr/>
        </p:nvSpPr>
        <p:spPr>
          <a:xfrm>
            <a:off x="1166872" y="5146724"/>
            <a:ext cx="4091940" cy="646331"/>
          </a:xfrm>
          <a:prstGeom prst="rect">
            <a:avLst/>
          </a:prstGeom>
          <a:noFill/>
        </p:spPr>
        <p:txBody>
          <a:bodyPr wrap="square">
            <a:spAutoFit/>
          </a:bodyPr>
          <a:lstStyle/>
          <a:p>
            <a:pPr algn="ctr"/>
            <a:r>
              <a:rPr lang="zh-CN" altLang="en-US" b="1" dirty="0">
                <a:latin typeface="楷体" panose="02010609060101010101" pitchFamily="49" charset="-122"/>
                <a:ea typeface="楷体" panose="02010609060101010101" pitchFamily="49" charset="-122"/>
              </a:rPr>
              <a:t>微信小程序端配色：孔雀蓝</a:t>
            </a:r>
            <a:endParaRPr lang="en-US" altLang="zh-CN" b="1" dirty="0">
              <a:latin typeface="楷体" panose="02010609060101010101" pitchFamily="49" charset="-122"/>
              <a:ea typeface="楷体" panose="02010609060101010101" pitchFamily="49" charset="-122"/>
            </a:endParaRPr>
          </a:p>
          <a:p>
            <a:pPr algn="ctr"/>
            <a:r>
              <a:rPr lang="zh-CN" altLang="en-US" sz="1800" b="1" dirty="0">
                <a:latin typeface="楷体" panose="02010609060101010101" pitchFamily="49" charset="-122"/>
                <a:ea typeface="楷体" panose="02010609060101010101" pitchFamily="49" charset="-122"/>
              </a:rPr>
              <a:t>“隐匿、理智、准确、效率、科技”</a:t>
            </a:r>
            <a:endParaRPr lang="zh-CN" altLang="en-US" sz="1800" b="1" dirty="0">
              <a:latin typeface="楷体" panose="02010609060101010101" pitchFamily="49" charset="-122"/>
              <a:ea typeface="楷体" panose="02010609060101010101" pitchFamily="49" charset="-122"/>
            </a:endParaRPr>
          </a:p>
        </p:txBody>
      </p:sp>
      <p:sp>
        <p:nvSpPr>
          <p:cNvPr id="27" name="文本框 26"/>
          <p:cNvSpPr txBox="1"/>
          <p:nvPr/>
        </p:nvSpPr>
        <p:spPr>
          <a:xfrm>
            <a:off x="6933188" y="5152281"/>
            <a:ext cx="4091939" cy="646331"/>
          </a:xfrm>
          <a:prstGeom prst="rect">
            <a:avLst/>
          </a:prstGeom>
          <a:noFill/>
        </p:spPr>
        <p:txBody>
          <a:bodyPr wrap="square">
            <a:spAutoFit/>
          </a:bodyPr>
          <a:lstStyle/>
          <a:p>
            <a:pPr algn="ctr"/>
            <a:r>
              <a:rPr lang="en-US" altLang="zh-CN" sz="1800" b="1" dirty="0">
                <a:latin typeface="楷体" panose="02010609060101010101" pitchFamily="49" charset="-122"/>
                <a:ea typeface="楷体" panose="02010609060101010101" pitchFamily="49" charset="-122"/>
              </a:rPr>
              <a:t>WEB</a:t>
            </a:r>
            <a:r>
              <a:rPr lang="zh-CN" altLang="en-US" sz="1800" b="1" dirty="0">
                <a:latin typeface="楷体" panose="02010609060101010101" pitchFamily="49" charset="-122"/>
                <a:ea typeface="楷体" panose="02010609060101010101" pitchFamily="49" charset="-122"/>
              </a:rPr>
              <a:t>端配色：美人蕉橙</a:t>
            </a:r>
            <a:endParaRPr lang="en-US" altLang="zh-CN" sz="1800" b="1" dirty="0">
              <a:latin typeface="楷体" panose="02010609060101010101" pitchFamily="49" charset="-122"/>
              <a:ea typeface="楷体" panose="02010609060101010101" pitchFamily="49" charset="-122"/>
            </a:endParaRPr>
          </a:p>
          <a:p>
            <a:pPr algn="ctr"/>
            <a:r>
              <a:rPr lang="zh-CN" altLang="en-US" sz="1800" b="1" dirty="0">
                <a:latin typeface="楷体" panose="02010609060101010101" pitchFamily="49" charset="-122"/>
                <a:ea typeface="楷体" panose="02010609060101010101" pitchFamily="49" charset="-122"/>
              </a:rPr>
              <a:t>“温暖、富足、庄严、尊贵、神秘”</a:t>
            </a:r>
            <a:endParaRPr lang="zh-CN" altLang="en-US" sz="1800" b="1" dirty="0">
              <a:latin typeface="楷体" panose="02010609060101010101" pitchFamily="49" charset="-122"/>
              <a:ea typeface="楷体" panose="02010609060101010101" pitchFamily="49" charset="-122"/>
            </a:endParaRPr>
          </a:p>
        </p:txBody>
      </p:sp>
    </p:spTree>
  </p:cSld>
  <p:clrMapOvr>
    <a:masterClrMapping/>
  </p:clrMapOvr>
  <p:transition advTm="169"/>
</p:sld>
</file>

<file path=ppt/tags/tag1.xml><?xml version="1.0" encoding="utf-8"?>
<p:tagLst xmlns:p="http://schemas.openxmlformats.org/presentationml/2006/main">
  <p:tag name="KSO_WM_TEMPLATE_TOPIC_ID" val="2869567"/>
  <p:tag name="KSO_WM_TEMPLATE_OUTLINE_ID" val="14"/>
  <p:tag name="KSO_WM_TEMPLATE_SCENE_ID" val="1"/>
  <p:tag name="KSO_WM_TEMPLATE_JOB_ID" val="14"/>
  <p:tag name="KSO_WM_TEMPLATE_TOPIC_DEFAULT" val="0"/>
</p:tagLst>
</file>

<file path=ppt/tags/tag10.xml><?xml version="1.0" encoding="utf-8"?>
<p:tagLst xmlns:p="http://schemas.openxmlformats.org/presentationml/2006/main">
  <p:tag name="KSO_WM_UNIT_PLACING_PICTURE_USER_VIEWPORT" val="{&quot;height&quot;:2186,&quot;width&quot;:3182}"/>
</p:tagLst>
</file>

<file path=ppt/tags/tag11.xml><?xml version="1.0" encoding="utf-8"?>
<p:tagLst xmlns:p="http://schemas.openxmlformats.org/presentationml/2006/main">
  <p:tag name="KSO_WM_UNIT_PLACING_PICTURE_USER_VIEWPORT" val="{&quot;height&quot;:2186,&quot;width&quot;:3182}"/>
</p:tagLst>
</file>

<file path=ppt/tags/tag12.xml><?xml version="1.0" encoding="utf-8"?>
<p:tagLst xmlns:p="http://schemas.openxmlformats.org/presentationml/2006/main">
  <p:tag name="KSO_WM_UNIT_TABLE_BEAUTIFY" val="smartTable{36938da2-161e-4c88-9d35-bfb203d68fe2}"/>
  <p:tag name="TABLE_ENDDRAG_ORIGIN_RECT" val="752*276"/>
  <p:tag name="TABLE_ENDDRAG_RECT" val="144*240*752*276"/>
</p:tagLst>
</file>

<file path=ppt/tags/tag13.xml><?xml version="1.0" encoding="utf-8"?>
<p:tagLst xmlns:p="http://schemas.openxmlformats.org/presentationml/2006/main">
  <p:tag name="KSO_WM_UNIT_PLACING_PICTURE_USER_VIEWPORT" val="{&quot;height&quot;:2186,&quot;width&quot;:3182}"/>
</p:tagLst>
</file>

<file path=ppt/tags/tag14.xml><?xml version="1.0" encoding="utf-8"?>
<p:tagLst xmlns:p="http://schemas.openxmlformats.org/presentationml/2006/main">
  <p:tag name="KSO_WM_UNIT_TABLE_BEAUTIFY" val="smartTable{36938da2-161e-4c88-9d35-bfb203d68fe2}"/>
  <p:tag name="TABLE_ENDDRAG_ORIGIN_RECT" val="817*120"/>
  <p:tag name="TABLE_ENDDRAG_RECT" val="64*163*817*120"/>
</p:tagLst>
</file>

<file path=ppt/tags/tag15.xml><?xml version="1.0" encoding="utf-8"?>
<p:tagLst xmlns:p="http://schemas.openxmlformats.org/presentationml/2006/main">
  <p:tag name="KSO_WM_UNIT_PLACING_PICTURE_USER_VIEWPORT" val="{&quot;height&quot;:2186,&quot;width&quot;:3182}"/>
</p:tagLst>
</file>

<file path=ppt/tags/tag16.xml><?xml version="1.0" encoding="utf-8"?>
<p:tagLst xmlns:p="http://schemas.openxmlformats.org/presentationml/2006/main">
  <p:tag name="KSO_WM_UNIT_TABLE_BEAUTIFY" val="smartTable{36938da2-161e-4c88-9d35-bfb203d68fe2}"/>
  <p:tag name="TABLE_ENDDRAG_ORIGIN_RECT" val="817*120"/>
  <p:tag name="TABLE_ENDDRAG_RECT" val="64*163*817*120"/>
</p:tagLst>
</file>

<file path=ppt/tags/tag17.xml><?xml version="1.0" encoding="utf-8"?>
<p:tagLst xmlns:p="http://schemas.openxmlformats.org/presentationml/2006/main">
  <p:tag name="KSO_WM_UNIT_PLACING_PICTURE_USER_VIEWPORT" val="{&quot;height&quot;:2186,&quot;width&quot;:3182}"/>
</p:tagLst>
</file>

<file path=ppt/tags/tag18.xml><?xml version="1.0" encoding="utf-8"?>
<p:tagLst xmlns:p="http://schemas.openxmlformats.org/presentationml/2006/main">
  <p:tag name="KSO_WM_UNIT_PLACING_PICTURE_USER_VIEWPORT" val="{&quot;height&quot;:2186,&quot;width&quot;:3182}"/>
</p:tagLst>
</file>

<file path=ppt/tags/tag19.xml><?xml version="1.0" encoding="utf-8"?>
<p:tagLst xmlns:p="http://schemas.openxmlformats.org/presentationml/2006/main">
  <p:tag name="KSO_WM_UNIT_PLACING_PICTURE_USER_VIEWPORT" val="{&quot;height&quot;:2186,&quot;width&quot;:3182}"/>
</p:tagLst>
</file>

<file path=ppt/tags/tag2.xml><?xml version="1.0" encoding="utf-8"?>
<p:tagLst xmlns:p="http://schemas.openxmlformats.org/presentationml/2006/main">
  <p:tag name="KSO_WM_UNIT_PLACING_PICTURE_USER_VIEWPORT" val="{&quot;height&quot;:2186,&quot;width&quot;:3182}"/>
</p:tagLst>
</file>

<file path=ppt/tags/tag20.xml><?xml version="1.0" encoding="utf-8"?>
<p:tagLst xmlns:p="http://schemas.openxmlformats.org/presentationml/2006/main">
  <p:tag name="KSO_WM_TEMPLATE_TOPIC_ID" val="2869567"/>
  <p:tag name="KSO_WM_TEMPLATE_OUTLINE_ID" val="14"/>
  <p:tag name="KSO_WM_TEMPLATE_SCENE_ID" val="1"/>
  <p:tag name="KSO_WM_TEMPLATE_JOB_ID" val="14"/>
  <p:tag name="KSO_WM_TEMPLATE_TOPIC_DEFAULT" val="0"/>
</p:tagLst>
</file>

<file path=ppt/tags/tag3.xml><?xml version="1.0" encoding="utf-8"?>
<p:tagLst xmlns:p="http://schemas.openxmlformats.org/presentationml/2006/main">
  <p:tag name="KSO_WM_UNIT_PLACING_PICTURE_USER_VIEWPORT" val="{&quot;height&quot;:2186,&quot;width&quot;:3182}"/>
</p:tagLst>
</file>

<file path=ppt/tags/tag4.xml><?xml version="1.0" encoding="utf-8"?>
<p:tagLst xmlns:p="http://schemas.openxmlformats.org/presentationml/2006/main">
  <p:tag name="KSO_WM_UNIT_PLACING_PICTURE_USER_VIEWPORT" val="{&quot;height&quot;:2186,&quot;width&quot;:3182}"/>
</p:tagLst>
</file>

<file path=ppt/tags/tag5.xml><?xml version="1.0" encoding="utf-8"?>
<p:tagLst xmlns:p="http://schemas.openxmlformats.org/presentationml/2006/main">
  <p:tag name="KSO_WM_UNIT_PLACING_PICTURE_USER_VIEWPORT" val="{&quot;height&quot;:2186,&quot;width&quot;:3182}"/>
</p:tagLst>
</file>

<file path=ppt/tags/tag6.xml><?xml version="1.0" encoding="utf-8"?>
<p:tagLst xmlns:p="http://schemas.openxmlformats.org/presentationml/2006/main">
  <p:tag name="KSO_WM_UNIT_PLACING_PICTURE_USER_VIEWPORT" val="{&quot;height&quot;:2186,&quot;width&quot;:3182}"/>
</p:tagLst>
</file>

<file path=ppt/tags/tag7.xml><?xml version="1.0" encoding="utf-8"?>
<p:tagLst xmlns:p="http://schemas.openxmlformats.org/presentationml/2006/main">
  <p:tag name="KSO_WM_UNIT_PLACING_PICTURE_USER_VIEWPORT" val="{&quot;height&quot;:2186,&quot;width&quot;:3182}"/>
</p:tagLst>
</file>

<file path=ppt/tags/tag8.xml><?xml version="1.0" encoding="utf-8"?>
<p:tagLst xmlns:p="http://schemas.openxmlformats.org/presentationml/2006/main">
  <p:tag name="KSO_WM_UNIT_PLACING_PICTURE_USER_VIEWPORT" val="{&quot;height&quot;:2186,&quot;width&quot;:3182}"/>
</p:tagLst>
</file>

<file path=ppt/tags/tag9.xml><?xml version="1.0" encoding="utf-8"?>
<p:tagLst xmlns:p="http://schemas.openxmlformats.org/presentationml/2006/main">
  <p:tag name="KSO_WM_UNIT_PLACING_PICTURE_USER_VIEWPORT" val="{&quot;height&quot;:2186,&quot;width&quot;:3182}"/>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Temp">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4343</Words>
  <Application>WPS 演示</Application>
  <PresentationFormat>宽屏</PresentationFormat>
  <Paragraphs>592</Paragraphs>
  <Slides>54</Slides>
  <Notes>0</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54</vt:i4>
      </vt:variant>
    </vt:vector>
  </HeadingPairs>
  <TitlesOfParts>
    <vt:vector size="63" baseType="lpstr">
      <vt:lpstr>Arial</vt:lpstr>
      <vt:lpstr>宋体</vt:lpstr>
      <vt:lpstr>Wingdings</vt:lpstr>
      <vt:lpstr>Times New Roman</vt:lpstr>
      <vt:lpstr>楷体</vt:lpstr>
      <vt:lpstr>微软雅黑</vt:lpstr>
      <vt:lpstr>Calibri</vt:lpstr>
      <vt:lpstr>Arial Unicode MS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
  <dc:description>http://www.ypppt.com/</dc:description>
  <cp:lastModifiedBy>。。</cp:lastModifiedBy>
  <cp:revision>82</cp:revision>
  <dcterms:created xsi:type="dcterms:W3CDTF">2017-06-21T03:03:00Z</dcterms:created>
  <dcterms:modified xsi:type="dcterms:W3CDTF">2021-07-12T03:29:24Z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2052-11.1.0.10495</vt:lpwstr>
  </property>
  <property fmtid="{D5CDD505-2E9C-101B-9397-08002B2CF9AE}" pid="3" name="KSORubyTemplateID">
    <vt:lpwstr>2</vt:lpwstr>
  </property>
  <property fmtid="{D5CDD505-2E9C-101B-9397-08002B2CF9AE}" pid="4" name="ICV">
    <vt:lpwstr>94A4D1B9CA9E40129997ED0EED0CD4F4</vt:lpwstr>
  </property>
</Properties>
</file>